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57" r:id="rId4"/>
    <p:sldId id="258" r:id="rId5"/>
    <p:sldId id="259" r:id="rId6"/>
    <p:sldId id="264" r:id="rId7"/>
    <p:sldId id="260" r:id="rId8"/>
    <p:sldId id="263" r:id="rId9"/>
    <p:sldId id="266" r:id="rId10"/>
    <p:sldId id="262" r:id="rId11"/>
    <p:sldId id="265" r:id="rId12"/>
    <p:sldId id="267" r:id="rId13"/>
    <p:sldId id="268" r:id="rId1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1DB6F5-B1D6-4424-A312-968A502D1B8D}" v="252" dt="2023-07-09T04:53:05.9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202101987" userId="14df5e49-82f3-4388-adcd-6e04da7ec605" providerId="ADAL" clId="{BC1DB6F5-B1D6-4424-A312-968A502D1B8D}"/>
    <pc:docChg chg="undo custSel addSld modSld">
      <pc:chgData name="202101987" userId="14df5e49-82f3-4388-adcd-6e04da7ec605" providerId="ADAL" clId="{BC1DB6F5-B1D6-4424-A312-968A502D1B8D}" dt="2023-07-09T04:53:05.942" v="3373"/>
      <pc:docMkLst>
        <pc:docMk/>
      </pc:docMkLst>
      <pc:sldChg chg="delSp modSp mod">
        <pc:chgData name="202101987" userId="14df5e49-82f3-4388-adcd-6e04da7ec605" providerId="ADAL" clId="{BC1DB6F5-B1D6-4424-A312-968A502D1B8D}" dt="2023-07-09T04:52:18.785" v="3354" actId="1076"/>
        <pc:sldMkLst>
          <pc:docMk/>
          <pc:sldMk cId="2223867968" sldId="256"/>
        </pc:sldMkLst>
        <pc:spChg chg="mod">
          <ac:chgData name="202101987" userId="14df5e49-82f3-4388-adcd-6e04da7ec605" providerId="ADAL" clId="{BC1DB6F5-B1D6-4424-A312-968A502D1B8D}" dt="2023-07-09T04:52:18.785" v="3354" actId="1076"/>
          <ac:spMkLst>
            <pc:docMk/>
            <pc:sldMk cId="2223867968" sldId="256"/>
            <ac:spMk id="2" creationId="{F51740B3-424B-6AAE-9337-7EAC758FACAB}"/>
          </ac:spMkLst>
        </pc:spChg>
        <pc:spChg chg="del mod">
          <ac:chgData name="202101987" userId="14df5e49-82f3-4388-adcd-6e04da7ec605" providerId="ADAL" clId="{BC1DB6F5-B1D6-4424-A312-968A502D1B8D}" dt="2023-07-09T04:51:24.612" v="3318" actId="478"/>
          <ac:spMkLst>
            <pc:docMk/>
            <pc:sldMk cId="2223867968" sldId="256"/>
            <ac:spMk id="3" creationId="{A6F65842-2DFC-28A2-3390-D88E56E89541}"/>
          </ac:spMkLst>
        </pc:spChg>
      </pc:sldChg>
      <pc:sldChg chg="addSp delSp modSp mod">
        <pc:chgData name="202101987" userId="14df5e49-82f3-4388-adcd-6e04da7ec605" providerId="ADAL" clId="{BC1DB6F5-B1D6-4424-A312-968A502D1B8D}" dt="2023-07-09T04:18:42.777" v="2694" actId="1076"/>
        <pc:sldMkLst>
          <pc:docMk/>
          <pc:sldMk cId="1963584456" sldId="257"/>
        </pc:sldMkLst>
        <pc:spChg chg="mod">
          <ac:chgData name="202101987" userId="14df5e49-82f3-4388-adcd-6e04da7ec605" providerId="ADAL" clId="{BC1DB6F5-B1D6-4424-A312-968A502D1B8D}" dt="2023-07-09T04:05:16.620" v="2522"/>
          <ac:spMkLst>
            <pc:docMk/>
            <pc:sldMk cId="1963584456" sldId="257"/>
            <ac:spMk id="2" creationId="{248CCBBE-C0D5-8321-426D-4954BB70DF76}"/>
          </ac:spMkLst>
        </pc:spChg>
        <pc:spChg chg="mod">
          <ac:chgData name="202101987" userId="14df5e49-82f3-4388-adcd-6e04da7ec605" providerId="ADAL" clId="{BC1DB6F5-B1D6-4424-A312-968A502D1B8D}" dt="2023-07-09T03:05:08.859" v="384" actId="1076"/>
          <ac:spMkLst>
            <pc:docMk/>
            <pc:sldMk cId="1963584456" sldId="257"/>
            <ac:spMk id="3" creationId="{0A9C27FA-C8DA-694F-AC41-B933668CAAEC}"/>
          </ac:spMkLst>
        </pc:spChg>
        <pc:spChg chg="add mod">
          <ac:chgData name="202101987" userId="14df5e49-82f3-4388-adcd-6e04da7ec605" providerId="ADAL" clId="{BC1DB6F5-B1D6-4424-A312-968A502D1B8D}" dt="2023-07-09T04:17:48.662" v="2683" actId="1076"/>
          <ac:spMkLst>
            <pc:docMk/>
            <pc:sldMk cId="1963584456" sldId="257"/>
            <ac:spMk id="4" creationId="{CC7A2401-8A3D-84EB-A983-21F672CDAE40}"/>
          </ac:spMkLst>
        </pc:spChg>
        <pc:spChg chg="add del">
          <ac:chgData name="202101987" userId="14df5e49-82f3-4388-adcd-6e04da7ec605" providerId="ADAL" clId="{BC1DB6F5-B1D6-4424-A312-968A502D1B8D}" dt="2023-07-09T03:07:00.614" v="415" actId="478"/>
          <ac:spMkLst>
            <pc:docMk/>
            <pc:sldMk cId="1963584456" sldId="257"/>
            <ac:spMk id="5" creationId="{C261AD12-A707-1B97-78B6-FFD9625E96F9}"/>
          </ac:spMkLst>
        </pc:spChg>
        <pc:spChg chg="add mod">
          <ac:chgData name="202101987" userId="14df5e49-82f3-4388-adcd-6e04da7ec605" providerId="ADAL" clId="{BC1DB6F5-B1D6-4424-A312-968A502D1B8D}" dt="2023-07-09T04:18:42.777" v="2694" actId="1076"/>
          <ac:spMkLst>
            <pc:docMk/>
            <pc:sldMk cId="1963584456" sldId="257"/>
            <ac:spMk id="6" creationId="{892B6280-8337-7D95-8377-166B4EDEF3C8}"/>
          </ac:spMkLst>
        </pc:spChg>
        <pc:picChg chg="add mod">
          <ac:chgData name="202101987" userId="14df5e49-82f3-4388-adcd-6e04da7ec605" providerId="ADAL" clId="{BC1DB6F5-B1D6-4424-A312-968A502D1B8D}" dt="2023-07-09T04:16:31.192" v="2679" actId="1076"/>
          <ac:picMkLst>
            <pc:docMk/>
            <pc:sldMk cId="1963584456" sldId="257"/>
            <ac:picMk id="8" creationId="{440CD365-E7B3-B658-EDB3-57A4A4468C1F}"/>
          </ac:picMkLst>
        </pc:picChg>
        <pc:picChg chg="add mod">
          <ac:chgData name="202101987" userId="14df5e49-82f3-4388-adcd-6e04da7ec605" providerId="ADAL" clId="{BC1DB6F5-B1D6-4424-A312-968A502D1B8D}" dt="2023-07-09T04:18:35.305" v="2693" actId="14100"/>
          <ac:picMkLst>
            <pc:docMk/>
            <pc:sldMk cId="1963584456" sldId="257"/>
            <ac:picMk id="10" creationId="{7AD594E1-9ACA-4BF9-2F94-07F6D7FF1A34}"/>
          </ac:picMkLst>
        </pc:picChg>
        <pc:picChg chg="add mod">
          <ac:chgData name="202101987" userId="14df5e49-82f3-4388-adcd-6e04da7ec605" providerId="ADAL" clId="{BC1DB6F5-B1D6-4424-A312-968A502D1B8D}" dt="2023-07-09T04:18:25.569" v="2690" actId="14100"/>
          <ac:picMkLst>
            <pc:docMk/>
            <pc:sldMk cId="1963584456" sldId="257"/>
            <ac:picMk id="12" creationId="{84FE1C60-B1D7-1F5F-B046-DE490B10BBBE}"/>
          </ac:picMkLst>
        </pc:picChg>
      </pc:sldChg>
      <pc:sldChg chg="addSp delSp modSp mod setBg">
        <pc:chgData name="202101987" userId="14df5e49-82f3-4388-adcd-6e04da7ec605" providerId="ADAL" clId="{BC1DB6F5-B1D6-4424-A312-968A502D1B8D}" dt="2023-07-09T04:41:42.365" v="2947" actId="26606"/>
        <pc:sldMkLst>
          <pc:docMk/>
          <pc:sldMk cId="4291977734" sldId="258"/>
        </pc:sldMkLst>
        <pc:spChg chg="mod">
          <ac:chgData name="202101987" userId="14df5e49-82f3-4388-adcd-6e04da7ec605" providerId="ADAL" clId="{BC1DB6F5-B1D6-4424-A312-968A502D1B8D}" dt="2023-07-09T04:41:42.365" v="2947" actId="26606"/>
          <ac:spMkLst>
            <pc:docMk/>
            <pc:sldMk cId="4291977734" sldId="258"/>
            <ac:spMk id="2" creationId="{DD4D3CDF-1AB0-7F69-C3F0-0751B43AD9C9}"/>
          </ac:spMkLst>
        </pc:spChg>
        <pc:spChg chg="mod ord">
          <ac:chgData name="202101987" userId="14df5e49-82f3-4388-adcd-6e04da7ec605" providerId="ADAL" clId="{BC1DB6F5-B1D6-4424-A312-968A502D1B8D}" dt="2023-07-09T04:41:42.365" v="2947" actId="26606"/>
          <ac:spMkLst>
            <pc:docMk/>
            <pc:sldMk cId="4291977734" sldId="258"/>
            <ac:spMk id="3" creationId="{88FBAE3B-5398-DD45-27E2-B7F7C925FFCC}"/>
          </ac:spMkLst>
        </pc:spChg>
        <pc:spChg chg="add">
          <ac:chgData name="202101987" userId="14df5e49-82f3-4388-adcd-6e04da7ec605" providerId="ADAL" clId="{BC1DB6F5-B1D6-4424-A312-968A502D1B8D}" dt="2023-07-09T04:41:42.365" v="2947" actId="26606"/>
          <ac:spMkLst>
            <pc:docMk/>
            <pc:sldMk cId="4291977734" sldId="258"/>
            <ac:spMk id="12" creationId="{D6309531-94CD-4CF6-AACE-80EC085E0F34}"/>
          </ac:spMkLst>
        </pc:spChg>
        <pc:picChg chg="add del mod">
          <ac:chgData name="202101987" userId="14df5e49-82f3-4388-adcd-6e04da7ec605" providerId="ADAL" clId="{BC1DB6F5-B1D6-4424-A312-968A502D1B8D}" dt="2023-07-09T02:55:25.472" v="3" actId="478"/>
          <ac:picMkLst>
            <pc:docMk/>
            <pc:sldMk cId="4291977734" sldId="258"/>
            <ac:picMk id="5" creationId="{D6D4F50C-1F4A-E682-C49F-DFFD6F283803}"/>
          </ac:picMkLst>
        </pc:picChg>
        <pc:picChg chg="add mod">
          <ac:chgData name="202101987" userId="14df5e49-82f3-4388-adcd-6e04da7ec605" providerId="ADAL" clId="{BC1DB6F5-B1D6-4424-A312-968A502D1B8D}" dt="2023-07-09T04:41:42.365" v="2947" actId="26606"/>
          <ac:picMkLst>
            <pc:docMk/>
            <pc:sldMk cId="4291977734" sldId="258"/>
            <ac:picMk id="7" creationId="{DC29E491-E6D4-304F-2994-FA08A67A98D2}"/>
          </ac:picMkLst>
        </pc:picChg>
        <pc:cxnChg chg="add">
          <ac:chgData name="202101987" userId="14df5e49-82f3-4388-adcd-6e04da7ec605" providerId="ADAL" clId="{BC1DB6F5-B1D6-4424-A312-968A502D1B8D}" dt="2023-07-09T04:41:42.365" v="2947" actId="26606"/>
          <ac:cxnSpMkLst>
            <pc:docMk/>
            <pc:sldMk cId="4291977734" sldId="258"/>
            <ac:cxnSpMk id="14" creationId="{F75BF611-D2A5-4454-8C47-95B0BC422843}"/>
          </ac:cxnSpMkLst>
        </pc:cxnChg>
      </pc:sldChg>
      <pc:sldChg chg="addSp delSp modSp new mod">
        <pc:chgData name="202101987" userId="14df5e49-82f3-4388-adcd-6e04da7ec605" providerId="ADAL" clId="{BC1DB6F5-B1D6-4424-A312-968A502D1B8D}" dt="2023-07-09T04:35:35.310" v="2902" actId="1076"/>
        <pc:sldMkLst>
          <pc:docMk/>
          <pc:sldMk cId="1908817783" sldId="259"/>
        </pc:sldMkLst>
        <pc:spChg chg="mod">
          <ac:chgData name="202101987" userId="14df5e49-82f3-4388-adcd-6e04da7ec605" providerId="ADAL" clId="{BC1DB6F5-B1D6-4424-A312-968A502D1B8D}" dt="2023-07-09T04:34:37.359" v="2887" actId="1076"/>
          <ac:spMkLst>
            <pc:docMk/>
            <pc:sldMk cId="1908817783" sldId="259"/>
            <ac:spMk id="2" creationId="{2418BE93-8739-929F-754F-E23C0ACD78BE}"/>
          </ac:spMkLst>
        </pc:spChg>
        <pc:spChg chg="mod">
          <ac:chgData name="202101987" userId="14df5e49-82f3-4388-adcd-6e04da7ec605" providerId="ADAL" clId="{BC1DB6F5-B1D6-4424-A312-968A502D1B8D}" dt="2023-07-09T04:34:41.177" v="2888" actId="1076"/>
          <ac:spMkLst>
            <pc:docMk/>
            <pc:sldMk cId="1908817783" sldId="259"/>
            <ac:spMk id="3" creationId="{350727B6-387F-64FD-7745-131BB4A3657A}"/>
          </ac:spMkLst>
        </pc:spChg>
        <pc:picChg chg="add mod">
          <ac:chgData name="202101987" userId="14df5e49-82f3-4388-adcd-6e04da7ec605" providerId="ADAL" clId="{BC1DB6F5-B1D6-4424-A312-968A502D1B8D}" dt="2023-07-09T04:35:30.626" v="2900" actId="1076"/>
          <ac:picMkLst>
            <pc:docMk/>
            <pc:sldMk cId="1908817783" sldId="259"/>
            <ac:picMk id="5" creationId="{7565A1CF-9823-2DD3-D21B-7317300A2EA4}"/>
          </ac:picMkLst>
        </pc:picChg>
        <pc:picChg chg="add mod">
          <ac:chgData name="202101987" userId="14df5e49-82f3-4388-adcd-6e04da7ec605" providerId="ADAL" clId="{BC1DB6F5-B1D6-4424-A312-968A502D1B8D}" dt="2023-07-09T04:35:35.310" v="2902" actId="1076"/>
          <ac:picMkLst>
            <pc:docMk/>
            <pc:sldMk cId="1908817783" sldId="259"/>
            <ac:picMk id="7" creationId="{7155B8F0-DE7B-F14B-26CA-33F30BC120B2}"/>
          </ac:picMkLst>
        </pc:picChg>
        <pc:picChg chg="add del mod">
          <ac:chgData name="202101987" userId="14df5e49-82f3-4388-adcd-6e04da7ec605" providerId="ADAL" clId="{BC1DB6F5-B1D6-4424-A312-968A502D1B8D}" dt="2023-07-09T04:35:14.280" v="2896" actId="478"/>
          <ac:picMkLst>
            <pc:docMk/>
            <pc:sldMk cId="1908817783" sldId="259"/>
            <ac:picMk id="9" creationId="{A169672C-2E4C-2548-B72F-8918337E3D15}"/>
          </ac:picMkLst>
        </pc:picChg>
      </pc:sldChg>
      <pc:sldChg chg="addSp modSp new mod">
        <pc:chgData name="202101987" userId="14df5e49-82f3-4388-adcd-6e04da7ec605" providerId="ADAL" clId="{BC1DB6F5-B1D6-4424-A312-968A502D1B8D}" dt="2023-07-09T04:42:38.646" v="2948" actId="20577"/>
        <pc:sldMkLst>
          <pc:docMk/>
          <pc:sldMk cId="729054149" sldId="260"/>
        </pc:sldMkLst>
        <pc:spChg chg="mod">
          <ac:chgData name="202101987" userId="14df5e49-82f3-4388-adcd-6e04da7ec605" providerId="ADAL" clId="{BC1DB6F5-B1D6-4424-A312-968A502D1B8D}" dt="2023-07-09T03:40:04.203" v="1891" actId="1076"/>
          <ac:spMkLst>
            <pc:docMk/>
            <pc:sldMk cId="729054149" sldId="260"/>
            <ac:spMk id="2" creationId="{949FBCDA-3638-9DBD-041B-E8D598FF351C}"/>
          </ac:spMkLst>
        </pc:spChg>
        <pc:spChg chg="mod">
          <ac:chgData name="202101987" userId="14df5e49-82f3-4388-adcd-6e04da7ec605" providerId="ADAL" clId="{BC1DB6F5-B1D6-4424-A312-968A502D1B8D}" dt="2023-07-09T04:42:38.646" v="2948" actId="20577"/>
          <ac:spMkLst>
            <pc:docMk/>
            <pc:sldMk cId="729054149" sldId="260"/>
            <ac:spMk id="3" creationId="{1AA55829-98DC-9122-F19E-202FC2FBFF56}"/>
          </ac:spMkLst>
        </pc:spChg>
        <pc:picChg chg="add mod">
          <ac:chgData name="202101987" userId="14df5e49-82f3-4388-adcd-6e04da7ec605" providerId="ADAL" clId="{BC1DB6F5-B1D6-4424-A312-968A502D1B8D}" dt="2023-07-09T04:23:41.388" v="2730" actId="1076"/>
          <ac:picMkLst>
            <pc:docMk/>
            <pc:sldMk cId="729054149" sldId="260"/>
            <ac:picMk id="5" creationId="{7C6A2AEA-3625-BD4F-04BE-6637B455DABF}"/>
          </ac:picMkLst>
        </pc:picChg>
      </pc:sldChg>
      <pc:sldChg chg="addSp delSp modSp new mod setBg">
        <pc:chgData name="202101987" userId="14df5e49-82f3-4388-adcd-6e04da7ec605" providerId="ADAL" clId="{BC1DB6F5-B1D6-4424-A312-968A502D1B8D}" dt="2023-07-09T04:53:05.942" v="3373"/>
        <pc:sldMkLst>
          <pc:docMk/>
          <pc:sldMk cId="2025513198" sldId="261"/>
        </pc:sldMkLst>
        <pc:spChg chg="mod">
          <ac:chgData name="202101987" userId="14df5e49-82f3-4388-adcd-6e04da7ec605" providerId="ADAL" clId="{BC1DB6F5-B1D6-4424-A312-968A502D1B8D}" dt="2023-07-09T04:52:30.340" v="3360" actId="403"/>
          <ac:spMkLst>
            <pc:docMk/>
            <pc:sldMk cId="2025513198" sldId="261"/>
            <ac:spMk id="2" creationId="{AE1CD100-F4C0-F988-0822-7FC22EE639B7}"/>
          </ac:spMkLst>
        </pc:spChg>
        <pc:spChg chg="del mod">
          <ac:chgData name="202101987" userId="14df5e49-82f3-4388-adcd-6e04da7ec605" providerId="ADAL" clId="{BC1DB6F5-B1D6-4424-A312-968A502D1B8D}" dt="2023-07-09T04:41:18.135" v="2946" actId="26606"/>
          <ac:spMkLst>
            <pc:docMk/>
            <pc:sldMk cId="2025513198" sldId="261"/>
            <ac:spMk id="3" creationId="{D58873BB-F757-E416-927B-0696ECAFEE0B}"/>
          </ac:spMkLst>
        </pc:spChg>
        <pc:spChg chg="add">
          <ac:chgData name="202101987" userId="14df5e49-82f3-4388-adcd-6e04da7ec605" providerId="ADAL" clId="{BC1DB6F5-B1D6-4424-A312-968A502D1B8D}" dt="2023-07-09T04:41:18.135" v="2946" actId="26606"/>
          <ac:spMkLst>
            <pc:docMk/>
            <pc:sldMk cId="2025513198" sldId="261"/>
            <ac:spMk id="9" creationId="{A6CA7A60-8DF8-4B78-BFE3-B372B90AB9F5}"/>
          </ac:spMkLst>
        </pc:spChg>
        <pc:spChg chg="add">
          <ac:chgData name="202101987" userId="14df5e49-82f3-4388-adcd-6e04da7ec605" providerId="ADAL" clId="{BC1DB6F5-B1D6-4424-A312-968A502D1B8D}" dt="2023-07-09T04:41:18.135" v="2946" actId="26606"/>
          <ac:spMkLst>
            <pc:docMk/>
            <pc:sldMk cId="2025513198" sldId="261"/>
            <ac:spMk id="11" creationId="{469A5737-8D36-4BF8-AC7D-2AA2B6B633CA}"/>
          </ac:spMkLst>
        </pc:spChg>
        <pc:graphicFrameChg chg="add mod">
          <ac:chgData name="202101987" userId="14df5e49-82f3-4388-adcd-6e04da7ec605" providerId="ADAL" clId="{BC1DB6F5-B1D6-4424-A312-968A502D1B8D}" dt="2023-07-09T04:53:05.942" v="3373"/>
          <ac:graphicFrameMkLst>
            <pc:docMk/>
            <pc:sldMk cId="2025513198" sldId="261"/>
            <ac:graphicFrameMk id="5" creationId="{859204CE-61E7-DE32-5F10-071AE521F58B}"/>
          </ac:graphicFrameMkLst>
        </pc:graphicFrameChg>
        <pc:cxnChg chg="add">
          <ac:chgData name="202101987" userId="14df5e49-82f3-4388-adcd-6e04da7ec605" providerId="ADAL" clId="{BC1DB6F5-B1D6-4424-A312-968A502D1B8D}" dt="2023-07-09T04:41:18.135" v="2946" actId="26606"/>
          <ac:cxnSpMkLst>
            <pc:docMk/>
            <pc:sldMk cId="2025513198" sldId="261"/>
            <ac:cxnSpMk id="13" creationId="{72ECE8B0-6962-4F5B-830A-E8F8F97267E0}"/>
          </ac:cxnSpMkLst>
        </pc:cxnChg>
        <pc:cxnChg chg="add">
          <ac:chgData name="202101987" userId="14df5e49-82f3-4388-adcd-6e04da7ec605" providerId="ADAL" clId="{BC1DB6F5-B1D6-4424-A312-968A502D1B8D}" dt="2023-07-09T04:41:18.135" v="2946" actId="26606"/>
          <ac:cxnSpMkLst>
            <pc:docMk/>
            <pc:sldMk cId="2025513198" sldId="261"/>
            <ac:cxnSpMk id="15" creationId="{FEAF673E-0279-495F-A8A9-F84D0AB5A491}"/>
          </ac:cxnSpMkLst>
        </pc:cxnChg>
      </pc:sldChg>
      <pc:sldChg chg="addSp delSp modSp new mod">
        <pc:chgData name="202101987" userId="14df5e49-82f3-4388-adcd-6e04da7ec605" providerId="ADAL" clId="{BC1DB6F5-B1D6-4424-A312-968A502D1B8D}" dt="2023-07-09T04:03:57.831" v="2513" actId="1076"/>
        <pc:sldMkLst>
          <pc:docMk/>
          <pc:sldMk cId="2275179909" sldId="262"/>
        </pc:sldMkLst>
        <pc:spChg chg="mod">
          <ac:chgData name="202101987" userId="14df5e49-82f3-4388-adcd-6e04da7ec605" providerId="ADAL" clId="{BC1DB6F5-B1D6-4424-A312-968A502D1B8D}" dt="2023-07-09T03:41:38.492" v="1921"/>
          <ac:spMkLst>
            <pc:docMk/>
            <pc:sldMk cId="2275179909" sldId="262"/>
            <ac:spMk id="2" creationId="{012D5925-BD5A-C297-DCF8-8D0F123B8F7B}"/>
          </ac:spMkLst>
        </pc:spChg>
        <pc:spChg chg="add del mod">
          <ac:chgData name="202101987" userId="14df5e49-82f3-4388-adcd-6e04da7ec605" providerId="ADAL" clId="{BC1DB6F5-B1D6-4424-A312-968A502D1B8D}" dt="2023-07-09T04:03:30.727" v="2508" actId="20577"/>
          <ac:spMkLst>
            <pc:docMk/>
            <pc:sldMk cId="2275179909" sldId="262"/>
            <ac:spMk id="3" creationId="{CA269BD0-2617-00E2-C6D2-6BB7AE2D981C}"/>
          </ac:spMkLst>
        </pc:spChg>
        <pc:spChg chg="add mod topLvl">
          <ac:chgData name="202101987" userId="14df5e49-82f3-4388-adcd-6e04da7ec605" providerId="ADAL" clId="{BC1DB6F5-B1D6-4424-A312-968A502D1B8D}" dt="2023-07-09T04:03:49.184" v="2510" actId="164"/>
          <ac:spMkLst>
            <pc:docMk/>
            <pc:sldMk cId="2275179909" sldId="262"/>
            <ac:spMk id="7" creationId="{856B5270-56F7-F732-F3FC-A057062C7FF8}"/>
          </ac:spMkLst>
        </pc:spChg>
        <pc:spChg chg="add del mod">
          <ac:chgData name="202101987" userId="14df5e49-82f3-4388-adcd-6e04da7ec605" providerId="ADAL" clId="{BC1DB6F5-B1D6-4424-A312-968A502D1B8D}" dt="2023-07-09T03:50:28.370" v="2209" actId="478"/>
          <ac:spMkLst>
            <pc:docMk/>
            <pc:sldMk cId="2275179909" sldId="262"/>
            <ac:spMk id="8" creationId="{3AEE80D1-85FB-4F04-5F5B-29F16D707F1E}"/>
          </ac:spMkLst>
        </pc:spChg>
        <pc:spChg chg="add del mod">
          <ac:chgData name="202101987" userId="14df5e49-82f3-4388-adcd-6e04da7ec605" providerId="ADAL" clId="{BC1DB6F5-B1D6-4424-A312-968A502D1B8D}" dt="2023-07-09T03:50:29.564" v="2211" actId="478"/>
          <ac:spMkLst>
            <pc:docMk/>
            <pc:sldMk cId="2275179909" sldId="262"/>
            <ac:spMk id="9" creationId="{DD68C039-08CB-F694-1DC6-D67A5F7442CE}"/>
          </ac:spMkLst>
        </pc:spChg>
        <pc:spChg chg="add mod topLvl">
          <ac:chgData name="202101987" userId="14df5e49-82f3-4388-adcd-6e04da7ec605" providerId="ADAL" clId="{BC1DB6F5-B1D6-4424-A312-968A502D1B8D}" dt="2023-07-09T04:03:49.184" v="2510" actId="164"/>
          <ac:spMkLst>
            <pc:docMk/>
            <pc:sldMk cId="2275179909" sldId="262"/>
            <ac:spMk id="10" creationId="{D6469C95-12CA-4377-1794-AF8722839907}"/>
          </ac:spMkLst>
        </pc:spChg>
        <pc:spChg chg="mod topLvl">
          <ac:chgData name="202101987" userId="14df5e49-82f3-4388-adcd-6e04da7ec605" providerId="ADAL" clId="{BC1DB6F5-B1D6-4424-A312-968A502D1B8D}" dt="2023-07-09T04:03:49.184" v="2510" actId="164"/>
          <ac:spMkLst>
            <pc:docMk/>
            <pc:sldMk cId="2275179909" sldId="262"/>
            <ac:spMk id="13" creationId="{FA8072F3-328C-A2C6-F1AC-A92EFEC1A5E6}"/>
          </ac:spMkLst>
        </pc:spChg>
        <pc:spChg chg="mod topLvl">
          <ac:chgData name="202101987" userId="14df5e49-82f3-4388-adcd-6e04da7ec605" providerId="ADAL" clId="{BC1DB6F5-B1D6-4424-A312-968A502D1B8D}" dt="2023-07-09T04:03:49.184" v="2510" actId="164"/>
          <ac:spMkLst>
            <pc:docMk/>
            <pc:sldMk cId="2275179909" sldId="262"/>
            <ac:spMk id="14" creationId="{BED4FEEF-536A-FAEE-AA73-A21536E8C576}"/>
          </ac:spMkLst>
        </pc:spChg>
        <pc:spChg chg="mod topLvl">
          <ac:chgData name="202101987" userId="14df5e49-82f3-4388-adcd-6e04da7ec605" providerId="ADAL" clId="{BC1DB6F5-B1D6-4424-A312-968A502D1B8D}" dt="2023-07-09T04:03:49.184" v="2510" actId="164"/>
          <ac:spMkLst>
            <pc:docMk/>
            <pc:sldMk cId="2275179909" sldId="262"/>
            <ac:spMk id="17" creationId="{8A2886A5-F170-9E2B-565C-1C8506508F58}"/>
          </ac:spMkLst>
        </pc:spChg>
        <pc:spChg chg="mod topLvl">
          <ac:chgData name="202101987" userId="14df5e49-82f3-4388-adcd-6e04da7ec605" providerId="ADAL" clId="{BC1DB6F5-B1D6-4424-A312-968A502D1B8D}" dt="2023-07-09T04:03:49.184" v="2510" actId="164"/>
          <ac:spMkLst>
            <pc:docMk/>
            <pc:sldMk cId="2275179909" sldId="262"/>
            <ac:spMk id="18" creationId="{CE15133A-E1A1-D90D-6429-8FF57D43005E}"/>
          </ac:spMkLst>
        </pc:spChg>
        <pc:grpChg chg="add del mod">
          <ac:chgData name="202101987" userId="14df5e49-82f3-4388-adcd-6e04da7ec605" providerId="ADAL" clId="{BC1DB6F5-B1D6-4424-A312-968A502D1B8D}" dt="2023-07-09T03:51:23.859" v="2214" actId="165"/>
          <ac:grpSpMkLst>
            <pc:docMk/>
            <pc:sldMk cId="2275179909" sldId="262"/>
            <ac:grpSpMk id="11" creationId="{3D81AAC1-DDF0-8399-9021-8013722D6649}"/>
          </ac:grpSpMkLst>
        </pc:grpChg>
        <pc:grpChg chg="add del mod">
          <ac:chgData name="202101987" userId="14df5e49-82f3-4388-adcd-6e04da7ec605" providerId="ADAL" clId="{BC1DB6F5-B1D6-4424-A312-968A502D1B8D}" dt="2023-07-09T03:51:42.293" v="2218" actId="165"/>
          <ac:grpSpMkLst>
            <pc:docMk/>
            <pc:sldMk cId="2275179909" sldId="262"/>
            <ac:grpSpMk id="12" creationId="{F561F68B-6A39-5E2C-C2E1-8D22241CB602}"/>
          </ac:grpSpMkLst>
        </pc:grpChg>
        <pc:grpChg chg="add del mod topLvl">
          <ac:chgData name="202101987" userId="14df5e49-82f3-4388-adcd-6e04da7ec605" providerId="ADAL" clId="{BC1DB6F5-B1D6-4424-A312-968A502D1B8D}" dt="2023-07-09T04:01:04.277" v="2385" actId="165"/>
          <ac:grpSpMkLst>
            <pc:docMk/>
            <pc:sldMk cId="2275179909" sldId="262"/>
            <ac:grpSpMk id="15" creationId="{2FFD3168-27E1-F122-B9F9-EB2D8A72C1E3}"/>
          </ac:grpSpMkLst>
        </pc:grpChg>
        <pc:grpChg chg="add del mod">
          <ac:chgData name="202101987" userId="14df5e49-82f3-4388-adcd-6e04da7ec605" providerId="ADAL" clId="{BC1DB6F5-B1D6-4424-A312-968A502D1B8D}" dt="2023-07-09T03:55:17.805" v="2298" actId="165"/>
          <ac:grpSpMkLst>
            <pc:docMk/>
            <pc:sldMk cId="2275179909" sldId="262"/>
            <ac:grpSpMk id="16" creationId="{E2F46A98-9698-8148-7854-B2BE05EC423E}"/>
          </ac:grpSpMkLst>
        </pc:grpChg>
        <pc:grpChg chg="add del mod topLvl">
          <ac:chgData name="202101987" userId="14df5e49-82f3-4388-adcd-6e04da7ec605" providerId="ADAL" clId="{BC1DB6F5-B1D6-4424-A312-968A502D1B8D}" dt="2023-07-09T04:01:04.277" v="2385" actId="165"/>
          <ac:grpSpMkLst>
            <pc:docMk/>
            <pc:sldMk cId="2275179909" sldId="262"/>
            <ac:grpSpMk id="19" creationId="{2472C995-2544-CCC0-4F0A-824EFD709F1E}"/>
          </ac:grpSpMkLst>
        </pc:grpChg>
        <pc:grpChg chg="add del mod">
          <ac:chgData name="202101987" userId="14df5e49-82f3-4388-adcd-6e04da7ec605" providerId="ADAL" clId="{BC1DB6F5-B1D6-4424-A312-968A502D1B8D}" dt="2023-07-09T04:00:56.278" v="2383" actId="165"/>
          <ac:grpSpMkLst>
            <pc:docMk/>
            <pc:sldMk cId="2275179909" sldId="262"/>
            <ac:grpSpMk id="20" creationId="{FEEF1779-27EB-D6E0-AEDA-D8403007DCA1}"/>
          </ac:grpSpMkLst>
        </pc:grpChg>
        <pc:grpChg chg="add mod">
          <ac:chgData name="202101987" userId="14df5e49-82f3-4388-adcd-6e04da7ec605" providerId="ADAL" clId="{BC1DB6F5-B1D6-4424-A312-968A502D1B8D}" dt="2023-07-09T04:03:57.831" v="2513" actId="1076"/>
          <ac:grpSpMkLst>
            <pc:docMk/>
            <pc:sldMk cId="2275179909" sldId="262"/>
            <ac:grpSpMk id="21" creationId="{4519B06D-9FF2-A6B6-BC42-34F5E8CE445D}"/>
          </ac:grpSpMkLst>
        </pc:grpChg>
        <pc:graphicFrameChg chg="add del mod">
          <ac:chgData name="202101987" userId="14df5e49-82f3-4388-adcd-6e04da7ec605" providerId="ADAL" clId="{BC1DB6F5-B1D6-4424-A312-968A502D1B8D}" dt="2023-07-09T03:47:01.202" v="2131" actId="12084"/>
          <ac:graphicFrameMkLst>
            <pc:docMk/>
            <pc:sldMk cId="2275179909" sldId="262"/>
            <ac:graphicFrameMk id="6" creationId="{6297E387-782F-CA68-C175-85D79C75099D}"/>
          </ac:graphicFrameMkLst>
        </pc:graphicFrameChg>
      </pc:sldChg>
      <pc:sldChg chg="addSp modSp new mod">
        <pc:chgData name="202101987" userId="14df5e49-82f3-4388-adcd-6e04da7ec605" providerId="ADAL" clId="{BC1DB6F5-B1D6-4424-A312-968A502D1B8D}" dt="2023-07-09T04:38:14.178" v="2911" actId="1076"/>
        <pc:sldMkLst>
          <pc:docMk/>
          <pc:sldMk cId="2034779362" sldId="263"/>
        </pc:sldMkLst>
        <pc:spChg chg="mod">
          <ac:chgData name="202101987" userId="14df5e49-82f3-4388-adcd-6e04da7ec605" providerId="ADAL" clId="{BC1DB6F5-B1D6-4424-A312-968A502D1B8D}" dt="2023-07-09T04:08:54.974" v="2628"/>
          <ac:spMkLst>
            <pc:docMk/>
            <pc:sldMk cId="2034779362" sldId="263"/>
            <ac:spMk id="2" creationId="{3FF9521F-3800-52A0-2727-4E421FC744C8}"/>
          </ac:spMkLst>
        </pc:spChg>
        <pc:spChg chg="mod">
          <ac:chgData name="202101987" userId="14df5e49-82f3-4388-adcd-6e04da7ec605" providerId="ADAL" clId="{BC1DB6F5-B1D6-4424-A312-968A502D1B8D}" dt="2023-07-09T04:29:57.835" v="2798"/>
          <ac:spMkLst>
            <pc:docMk/>
            <pc:sldMk cId="2034779362" sldId="263"/>
            <ac:spMk id="3" creationId="{F4B72198-81C0-92CC-A713-4E325DFF41E6}"/>
          </ac:spMkLst>
        </pc:spChg>
        <pc:picChg chg="add mod">
          <ac:chgData name="202101987" userId="14df5e49-82f3-4388-adcd-6e04da7ec605" providerId="ADAL" clId="{BC1DB6F5-B1D6-4424-A312-968A502D1B8D}" dt="2023-07-09T04:38:14.178" v="2911" actId="1076"/>
          <ac:picMkLst>
            <pc:docMk/>
            <pc:sldMk cId="2034779362" sldId="263"/>
            <ac:picMk id="5" creationId="{5CA6FCFB-7C78-FA4D-F1CB-E1558E3067FF}"/>
          </ac:picMkLst>
        </pc:picChg>
      </pc:sldChg>
      <pc:sldChg chg="addSp modSp new mod">
        <pc:chgData name="202101987" userId="14df5e49-82f3-4388-adcd-6e04da7ec605" providerId="ADAL" clId="{BC1DB6F5-B1D6-4424-A312-968A502D1B8D}" dt="2023-07-09T04:36:17.740" v="2907" actId="207"/>
        <pc:sldMkLst>
          <pc:docMk/>
          <pc:sldMk cId="523372349" sldId="264"/>
        </pc:sldMkLst>
        <pc:spChg chg="mod">
          <ac:chgData name="202101987" userId="14df5e49-82f3-4388-adcd-6e04da7ec605" providerId="ADAL" clId="{BC1DB6F5-B1D6-4424-A312-968A502D1B8D}" dt="2023-07-09T04:07:15.937" v="2573"/>
          <ac:spMkLst>
            <pc:docMk/>
            <pc:sldMk cId="523372349" sldId="264"/>
            <ac:spMk id="2" creationId="{D67599C8-3741-E20A-A9DC-1DB656DF6920}"/>
          </ac:spMkLst>
        </pc:spChg>
        <pc:spChg chg="mod">
          <ac:chgData name="202101987" userId="14df5e49-82f3-4388-adcd-6e04da7ec605" providerId="ADAL" clId="{BC1DB6F5-B1D6-4424-A312-968A502D1B8D}" dt="2023-07-09T04:36:17.740" v="2907" actId="207"/>
          <ac:spMkLst>
            <pc:docMk/>
            <pc:sldMk cId="523372349" sldId="264"/>
            <ac:spMk id="3" creationId="{708A744E-DBA9-0051-96F3-435731A15189}"/>
          </ac:spMkLst>
        </pc:spChg>
        <pc:picChg chg="add mod">
          <ac:chgData name="202101987" userId="14df5e49-82f3-4388-adcd-6e04da7ec605" providerId="ADAL" clId="{BC1DB6F5-B1D6-4424-A312-968A502D1B8D}" dt="2023-07-09T04:36:02.690" v="2905" actId="1076"/>
          <ac:picMkLst>
            <pc:docMk/>
            <pc:sldMk cId="523372349" sldId="264"/>
            <ac:picMk id="5" creationId="{402136D4-2AEA-9265-0F1A-BA412B339812}"/>
          </ac:picMkLst>
        </pc:picChg>
      </pc:sldChg>
      <pc:sldChg chg="addSp delSp modSp new mod setBg addAnim delAnim">
        <pc:chgData name="202101987" userId="14df5e49-82f3-4388-adcd-6e04da7ec605" providerId="ADAL" clId="{BC1DB6F5-B1D6-4424-A312-968A502D1B8D}" dt="2023-07-09T04:41:01.971" v="2945" actId="1076"/>
        <pc:sldMkLst>
          <pc:docMk/>
          <pc:sldMk cId="2346291859" sldId="265"/>
        </pc:sldMkLst>
        <pc:spChg chg="mod">
          <ac:chgData name="202101987" userId="14df5e49-82f3-4388-adcd-6e04da7ec605" providerId="ADAL" clId="{BC1DB6F5-B1D6-4424-A312-968A502D1B8D}" dt="2023-07-09T04:40:49.803" v="2941" actId="26606"/>
          <ac:spMkLst>
            <pc:docMk/>
            <pc:sldMk cId="2346291859" sldId="265"/>
            <ac:spMk id="2" creationId="{51502E8D-0912-C7C4-6A08-8F6BBC7DB780}"/>
          </ac:spMkLst>
        </pc:spChg>
        <pc:spChg chg="del mod">
          <ac:chgData name="202101987" userId="14df5e49-82f3-4388-adcd-6e04da7ec605" providerId="ADAL" clId="{BC1DB6F5-B1D6-4424-A312-968A502D1B8D}" dt="2023-07-09T04:40:28.876" v="2930" actId="478"/>
          <ac:spMkLst>
            <pc:docMk/>
            <pc:sldMk cId="2346291859" sldId="265"/>
            <ac:spMk id="3" creationId="{DC8665BE-BC9B-B56B-09CE-F4BCD248DEEB}"/>
          </ac:spMkLst>
        </pc:spChg>
        <pc:spChg chg="add del">
          <ac:chgData name="202101987" userId="14df5e49-82f3-4388-adcd-6e04da7ec605" providerId="ADAL" clId="{BC1DB6F5-B1D6-4424-A312-968A502D1B8D}" dt="2023-07-09T04:40:47.673" v="2938" actId="26606"/>
          <ac:spMkLst>
            <pc:docMk/>
            <pc:sldMk cId="2346291859" sldId="265"/>
            <ac:spMk id="28" creationId="{4C3AE215-2B17-4D24-97E0-743C15B74B2C}"/>
          </ac:spMkLst>
        </pc:spChg>
        <pc:spChg chg="add del">
          <ac:chgData name="202101987" userId="14df5e49-82f3-4388-adcd-6e04da7ec605" providerId="ADAL" clId="{BC1DB6F5-B1D6-4424-A312-968A502D1B8D}" dt="2023-07-09T04:40:47.673" v="2938" actId="26606"/>
          <ac:spMkLst>
            <pc:docMk/>
            <pc:sldMk cId="2346291859" sldId="265"/>
            <ac:spMk id="30" creationId="{44D8156F-652F-4CDF-8FF6-30554A74F582}"/>
          </ac:spMkLst>
        </pc:spChg>
        <pc:spChg chg="add del">
          <ac:chgData name="202101987" userId="14df5e49-82f3-4388-adcd-6e04da7ec605" providerId="ADAL" clId="{BC1DB6F5-B1D6-4424-A312-968A502D1B8D}" dt="2023-07-09T04:40:49.788" v="2940" actId="26606"/>
          <ac:spMkLst>
            <pc:docMk/>
            <pc:sldMk cId="2346291859" sldId="265"/>
            <ac:spMk id="49" creationId="{2B78D151-52A1-46B3-8374-570DA802E9A5}"/>
          </ac:spMkLst>
        </pc:spChg>
        <pc:spChg chg="add del">
          <ac:chgData name="202101987" userId="14df5e49-82f3-4388-adcd-6e04da7ec605" providerId="ADAL" clId="{BC1DB6F5-B1D6-4424-A312-968A502D1B8D}" dt="2023-07-09T04:40:49.788" v="2940" actId="26606"/>
          <ac:spMkLst>
            <pc:docMk/>
            <pc:sldMk cId="2346291859" sldId="265"/>
            <ac:spMk id="50" creationId="{4812B206-25E9-4F8B-AED7-8353BA6254B7}"/>
          </ac:spMkLst>
        </pc:spChg>
        <pc:spChg chg="add">
          <ac:chgData name="202101987" userId="14df5e49-82f3-4388-adcd-6e04da7ec605" providerId="ADAL" clId="{BC1DB6F5-B1D6-4424-A312-968A502D1B8D}" dt="2023-07-09T04:40:49.803" v="2941" actId="26606"/>
          <ac:spMkLst>
            <pc:docMk/>
            <pc:sldMk cId="2346291859" sldId="265"/>
            <ac:spMk id="63" creationId="{4C3AE215-2B17-4D24-97E0-743C15B74B2C}"/>
          </ac:spMkLst>
        </pc:spChg>
        <pc:spChg chg="add">
          <ac:chgData name="202101987" userId="14df5e49-82f3-4388-adcd-6e04da7ec605" providerId="ADAL" clId="{BC1DB6F5-B1D6-4424-A312-968A502D1B8D}" dt="2023-07-09T04:40:49.803" v="2941" actId="26606"/>
          <ac:spMkLst>
            <pc:docMk/>
            <pc:sldMk cId="2346291859" sldId="265"/>
            <ac:spMk id="64" creationId="{44D8156F-652F-4CDF-8FF6-30554A74F582}"/>
          </ac:spMkLst>
        </pc:spChg>
        <pc:picChg chg="add mod ord">
          <ac:chgData name="202101987" userId="14df5e49-82f3-4388-adcd-6e04da7ec605" providerId="ADAL" clId="{BC1DB6F5-B1D6-4424-A312-968A502D1B8D}" dt="2023-07-09T04:40:59.367" v="2944" actId="1076"/>
          <ac:picMkLst>
            <pc:docMk/>
            <pc:sldMk cId="2346291859" sldId="265"/>
            <ac:picMk id="5" creationId="{ED993A31-6C1C-73A7-DAB7-F6255C9174E4}"/>
          </ac:picMkLst>
        </pc:picChg>
        <pc:picChg chg="add mod ord">
          <ac:chgData name="202101987" userId="14df5e49-82f3-4388-adcd-6e04da7ec605" providerId="ADAL" clId="{BC1DB6F5-B1D6-4424-A312-968A502D1B8D}" dt="2023-07-09T04:40:56.667" v="2943" actId="1076"/>
          <ac:picMkLst>
            <pc:docMk/>
            <pc:sldMk cId="2346291859" sldId="265"/>
            <ac:picMk id="7" creationId="{E6FCDED6-4D88-0BF0-4025-54F680334498}"/>
          </ac:picMkLst>
        </pc:picChg>
        <pc:picChg chg="add mod">
          <ac:chgData name="202101987" userId="14df5e49-82f3-4388-adcd-6e04da7ec605" providerId="ADAL" clId="{BC1DB6F5-B1D6-4424-A312-968A502D1B8D}" dt="2023-07-09T04:41:01.971" v="2945" actId="1076"/>
          <ac:picMkLst>
            <pc:docMk/>
            <pc:sldMk cId="2346291859" sldId="265"/>
            <ac:picMk id="9" creationId="{7294129E-BC33-939E-7BAA-2D7E7F4A1749}"/>
          </ac:picMkLst>
        </pc:picChg>
        <pc:cxnChg chg="add del">
          <ac:chgData name="202101987" userId="14df5e49-82f3-4388-adcd-6e04da7ec605" providerId="ADAL" clId="{BC1DB6F5-B1D6-4424-A312-968A502D1B8D}" dt="2023-07-09T04:40:47.673" v="2938" actId="26606"/>
          <ac:cxnSpMkLst>
            <pc:docMk/>
            <pc:sldMk cId="2346291859" sldId="265"/>
            <ac:cxnSpMk id="14" creationId="{4436E0F2-A64B-471E-93C0-8DFE08CC57C8}"/>
          </ac:cxnSpMkLst>
        </pc:cxnChg>
        <pc:cxnChg chg="add del">
          <ac:chgData name="202101987" userId="14df5e49-82f3-4388-adcd-6e04da7ec605" providerId="ADAL" clId="{BC1DB6F5-B1D6-4424-A312-968A502D1B8D}" dt="2023-07-09T04:40:47.673" v="2938" actId="26606"/>
          <ac:cxnSpMkLst>
            <pc:docMk/>
            <pc:sldMk cId="2346291859" sldId="265"/>
            <ac:cxnSpMk id="16" creationId="{DC1E3AB1-2A8C-4607-9FAE-D8BDB280FE1A}"/>
          </ac:cxnSpMkLst>
        </pc:cxnChg>
        <pc:cxnChg chg="add del">
          <ac:chgData name="202101987" userId="14df5e49-82f3-4388-adcd-6e04da7ec605" providerId="ADAL" clId="{BC1DB6F5-B1D6-4424-A312-968A502D1B8D}" dt="2023-07-09T04:40:47.673" v="2938" actId="26606"/>
          <ac:cxnSpMkLst>
            <pc:docMk/>
            <pc:sldMk cId="2346291859" sldId="265"/>
            <ac:cxnSpMk id="18" creationId="{26D66059-832F-40B6-A35F-F56C8F38A1E7}"/>
          </ac:cxnSpMkLst>
        </pc:cxnChg>
        <pc:cxnChg chg="add del">
          <ac:chgData name="202101987" userId="14df5e49-82f3-4388-adcd-6e04da7ec605" providerId="ADAL" clId="{BC1DB6F5-B1D6-4424-A312-968A502D1B8D}" dt="2023-07-09T04:40:47.673" v="2938" actId="26606"/>
          <ac:cxnSpMkLst>
            <pc:docMk/>
            <pc:sldMk cId="2346291859" sldId="265"/>
            <ac:cxnSpMk id="20" creationId="{A515E2ED-7EA9-448D-83FA-54C3DF9723BD}"/>
          </ac:cxnSpMkLst>
        </pc:cxnChg>
        <pc:cxnChg chg="add del">
          <ac:chgData name="202101987" userId="14df5e49-82f3-4388-adcd-6e04da7ec605" providerId="ADAL" clId="{BC1DB6F5-B1D6-4424-A312-968A502D1B8D}" dt="2023-07-09T04:40:47.673" v="2938" actId="26606"/>
          <ac:cxnSpMkLst>
            <pc:docMk/>
            <pc:sldMk cId="2346291859" sldId="265"/>
            <ac:cxnSpMk id="22" creationId="{20595356-EABD-4767-AC9D-EA21FF115EC0}"/>
          </ac:cxnSpMkLst>
        </pc:cxnChg>
        <pc:cxnChg chg="add del">
          <ac:chgData name="202101987" userId="14df5e49-82f3-4388-adcd-6e04da7ec605" providerId="ADAL" clId="{BC1DB6F5-B1D6-4424-A312-968A502D1B8D}" dt="2023-07-09T04:40:47.673" v="2938" actId="26606"/>
          <ac:cxnSpMkLst>
            <pc:docMk/>
            <pc:sldMk cId="2346291859" sldId="265"/>
            <ac:cxnSpMk id="24" creationId="{28CD9F06-9628-469C-B788-A894E3E08281}"/>
          </ac:cxnSpMkLst>
        </pc:cxnChg>
        <pc:cxnChg chg="add del">
          <ac:chgData name="202101987" userId="14df5e49-82f3-4388-adcd-6e04da7ec605" providerId="ADAL" clId="{BC1DB6F5-B1D6-4424-A312-968A502D1B8D}" dt="2023-07-09T04:40:47.673" v="2938" actId="26606"/>
          <ac:cxnSpMkLst>
            <pc:docMk/>
            <pc:sldMk cId="2346291859" sldId="265"/>
            <ac:cxnSpMk id="26" creationId="{8550A431-0B61-421B-B4B7-24C0CFF0F938}"/>
          </ac:cxnSpMkLst>
        </pc:cxnChg>
        <pc:cxnChg chg="add del">
          <ac:chgData name="202101987" userId="14df5e49-82f3-4388-adcd-6e04da7ec605" providerId="ADAL" clId="{BC1DB6F5-B1D6-4424-A312-968A502D1B8D}" dt="2023-07-09T04:40:47.673" v="2938" actId="26606"/>
          <ac:cxnSpMkLst>
            <pc:docMk/>
            <pc:sldMk cId="2346291859" sldId="265"/>
            <ac:cxnSpMk id="32" creationId="{C180AB13-A980-4871-BC2B-2585312BA3A5}"/>
          </ac:cxnSpMkLst>
        </pc:cxnChg>
        <pc:cxnChg chg="add del">
          <ac:chgData name="202101987" userId="14df5e49-82f3-4388-adcd-6e04da7ec605" providerId="ADAL" clId="{BC1DB6F5-B1D6-4424-A312-968A502D1B8D}" dt="2023-07-09T04:40:47.673" v="2938" actId="26606"/>
          <ac:cxnSpMkLst>
            <pc:docMk/>
            <pc:sldMk cId="2346291859" sldId="265"/>
            <ac:cxnSpMk id="34" creationId="{715ECFBE-BA94-4D5D-B749-A116517967A3}"/>
          </ac:cxnSpMkLst>
        </pc:cxnChg>
        <pc:cxnChg chg="add del">
          <ac:chgData name="202101987" userId="14df5e49-82f3-4388-adcd-6e04da7ec605" providerId="ADAL" clId="{BC1DB6F5-B1D6-4424-A312-968A502D1B8D}" dt="2023-07-09T04:40:47.673" v="2938" actId="26606"/>
          <ac:cxnSpMkLst>
            <pc:docMk/>
            <pc:sldMk cId="2346291859" sldId="265"/>
            <ac:cxnSpMk id="36" creationId="{8987984C-1057-426F-B56A-251ECA3E5EF9}"/>
          </ac:cxnSpMkLst>
        </pc:cxnChg>
        <pc:cxnChg chg="add del">
          <ac:chgData name="202101987" userId="14df5e49-82f3-4388-adcd-6e04da7ec605" providerId="ADAL" clId="{BC1DB6F5-B1D6-4424-A312-968A502D1B8D}" dt="2023-07-09T04:40:47.673" v="2938" actId="26606"/>
          <ac:cxnSpMkLst>
            <pc:docMk/>
            <pc:sldMk cId="2346291859" sldId="265"/>
            <ac:cxnSpMk id="38" creationId="{B6A69ED3-01B9-44AA-8590-9251F407EF6D}"/>
          </ac:cxnSpMkLst>
        </pc:cxnChg>
        <pc:cxnChg chg="add del">
          <ac:chgData name="202101987" userId="14df5e49-82f3-4388-adcd-6e04da7ec605" providerId="ADAL" clId="{BC1DB6F5-B1D6-4424-A312-968A502D1B8D}" dt="2023-07-09T04:40:47.673" v="2938" actId="26606"/>
          <ac:cxnSpMkLst>
            <pc:docMk/>
            <pc:sldMk cId="2346291859" sldId="265"/>
            <ac:cxnSpMk id="40" creationId="{071F56D8-800C-481C-9492-1F206F5A0664}"/>
          </ac:cxnSpMkLst>
        </pc:cxnChg>
        <pc:cxnChg chg="add del">
          <ac:chgData name="202101987" userId="14df5e49-82f3-4388-adcd-6e04da7ec605" providerId="ADAL" clId="{BC1DB6F5-B1D6-4424-A312-968A502D1B8D}" dt="2023-07-09T04:40:49.788" v="2940" actId="26606"/>
          <ac:cxnSpMkLst>
            <pc:docMk/>
            <pc:sldMk cId="2346291859" sldId="265"/>
            <ac:cxnSpMk id="42" creationId="{4436E0F2-A64B-471E-93C0-8DFE08CC57C8}"/>
          </ac:cxnSpMkLst>
        </pc:cxnChg>
        <pc:cxnChg chg="add del">
          <ac:chgData name="202101987" userId="14df5e49-82f3-4388-adcd-6e04da7ec605" providerId="ADAL" clId="{BC1DB6F5-B1D6-4424-A312-968A502D1B8D}" dt="2023-07-09T04:40:49.788" v="2940" actId="26606"/>
          <ac:cxnSpMkLst>
            <pc:docMk/>
            <pc:sldMk cId="2346291859" sldId="265"/>
            <ac:cxnSpMk id="43" creationId="{DC1E3AB1-2A8C-4607-9FAE-D8BDB280FE1A}"/>
          </ac:cxnSpMkLst>
        </pc:cxnChg>
        <pc:cxnChg chg="add del">
          <ac:chgData name="202101987" userId="14df5e49-82f3-4388-adcd-6e04da7ec605" providerId="ADAL" clId="{BC1DB6F5-B1D6-4424-A312-968A502D1B8D}" dt="2023-07-09T04:40:49.788" v="2940" actId="26606"/>
          <ac:cxnSpMkLst>
            <pc:docMk/>
            <pc:sldMk cId="2346291859" sldId="265"/>
            <ac:cxnSpMk id="44" creationId="{26D66059-832F-40B6-A35F-F56C8F38A1E7}"/>
          </ac:cxnSpMkLst>
        </pc:cxnChg>
        <pc:cxnChg chg="add del">
          <ac:chgData name="202101987" userId="14df5e49-82f3-4388-adcd-6e04da7ec605" providerId="ADAL" clId="{BC1DB6F5-B1D6-4424-A312-968A502D1B8D}" dt="2023-07-09T04:40:49.788" v="2940" actId="26606"/>
          <ac:cxnSpMkLst>
            <pc:docMk/>
            <pc:sldMk cId="2346291859" sldId="265"/>
            <ac:cxnSpMk id="45" creationId="{A515E2ED-7EA9-448D-83FA-54C3DF9723BD}"/>
          </ac:cxnSpMkLst>
        </pc:cxnChg>
        <pc:cxnChg chg="add del">
          <ac:chgData name="202101987" userId="14df5e49-82f3-4388-adcd-6e04da7ec605" providerId="ADAL" clId="{BC1DB6F5-B1D6-4424-A312-968A502D1B8D}" dt="2023-07-09T04:40:49.788" v="2940" actId="26606"/>
          <ac:cxnSpMkLst>
            <pc:docMk/>
            <pc:sldMk cId="2346291859" sldId="265"/>
            <ac:cxnSpMk id="46" creationId="{20595356-EABD-4767-AC9D-EA21FF115EC0}"/>
          </ac:cxnSpMkLst>
        </pc:cxnChg>
        <pc:cxnChg chg="add del">
          <ac:chgData name="202101987" userId="14df5e49-82f3-4388-adcd-6e04da7ec605" providerId="ADAL" clId="{BC1DB6F5-B1D6-4424-A312-968A502D1B8D}" dt="2023-07-09T04:40:49.788" v="2940" actId="26606"/>
          <ac:cxnSpMkLst>
            <pc:docMk/>
            <pc:sldMk cId="2346291859" sldId="265"/>
            <ac:cxnSpMk id="47" creationId="{28CD9F06-9628-469C-B788-A894E3E08281}"/>
          </ac:cxnSpMkLst>
        </pc:cxnChg>
        <pc:cxnChg chg="add del">
          <ac:chgData name="202101987" userId="14df5e49-82f3-4388-adcd-6e04da7ec605" providerId="ADAL" clId="{BC1DB6F5-B1D6-4424-A312-968A502D1B8D}" dt="2023-07-09T04:40:49.788" v="2940" actId="26606"/>
          <ac:cxnSpMkLst>
            <pc:docMk/>
            <pc:sldMk cId="2346291859" sldId="265"/>
            <ac:cxnSpMk id="48" creationId="{8550A431-0B61-421B-B4B7-24C0CFF0F938}"/>
          </ac:cxnSpMkLst>
        </pc:cxnChg>
        <pc:cxnChg chg="add del">
          <ac:chgData name="202101987" userId="14df5e49-82f3-4388-adcd-6e04da7ec605" providerId="ADAL" clId="{BC1DB6F5-B1D6-4424-A312-968A502D1B8D}" dt="2023-07-09T04:40:49.788" v="2940" actId="26606"/>
          <ac:cxnSpMkLst>
            <pc:docMk/>
            <pc:sldMk cId="2346291859" sldId="265"/>
            <ac:cxnSpMk id="51" creationId="{E142A6D3-8DB2-4EE4-B19A-4C40D070FE5E}"/>
          </ac:cxnSpMkLst>
        </pc:cxnChg>
        <pc:cxnChg chg="add del mod">
          <ac:chgData name="202101987" userId="14df5e49-82f3-4388-adcd-6e04da7ec605" providerId="ADAL" clId="{BC1DB6F5-B1D6-4424-A312-968A502D1B8D}" dt="2023-07-09T04:40:49.788" v="2940" actId="26606"/>
          <ac:cxnSpMkLst>
            <pc:docMk/>
            <pc:sldMk cId="2346291859" sldId="265"/>
            <ac:cxnSpMk id="52" creationId="{FD73BD45-87D9-44BD-8E6F-A575FFD9C1B9}"/>
          </ac:cxnSpMkLst>
        </pc:cxnChg>
        <pc:cxnChg chg="add del">
          <ac:chgData name="202101987" userId="14df5e49-82f3-4388-adcd-6e04da7ec605" providerId="ADAL" clId="{BC1DB6F5-B1D6-4424-A312-968A502D1B8D}" dt="2023-07-09T04:40:49.788" v="2940" actId="26606"/>
          <ac:cxnSpMkLst>
            <pc:docMk/>
            <pc:sldMk cId="2346291859" sldId="265"/>
            <ac:cxnSpMk id="53" creationId="{2178E38C-83CD-4BC6-893D-662EF9BFAA61}"/>
          </ac:cxnSpMkLst>
        </pc:cxnChg>
        <pc:cxnChg chg="add del">
          <ac:chgData name="202101987" userId="14df5e49-82f3-4388-adcd-6e04da7ec605" providerId="ADAL" clId="{BC1DB6F5-B1D6-4424-A312-968A502D1B8D}" dt="2023-07-09T04:40:49.788" v="2940" actId="26606"/>
          <ac:cxnSpMkLst>
            <pc:docMk/>
            <pc:sldMk cId="2346291859" sldId="265"/>
            <ac:cxnSpMk id="54" creationId="{C965CFDB-63A4-4033-A10B-8444138F68E8}"/>
          </ac:cxnSpMkLst>
        </pc:cxnChg>
        <pc:cxnChg chg="add">
          <ac:chgData name="202101987" userId="14df5e49-82f3-4388-adcd-6e04da7ec605" providerId="ADAL" clId="{BC1DB6F5-B1D6-4424-A312-968A502D1B8D}" dt="2023-07-09T04:40:49.803" v="2941" actId="26606"/>
          <ac:cxnSpMkLst>
            <pc:docMk/>
            <pc:sldMk cId="2346291859" sldId="265"/>
            <ac:cxnSpMk id="56" creationId="{4436E0F2-A64B-471E-93C0-8DFE08CC57C8}"/>
          </ac:cxnSpMkLst>
        </pc:cxnChg>
        <pc:cxnChg chg="add">
          <ac:chgData name="202101987" userId="14df5e49-82f3-4388-adcd-6e04da7ec605" providerId="ADAL" clId="{BC1DB6F5-B1D6-4424-A312-968A502D1B8D}" dt="2023-07-09T04:40:49.803" v="2941" actId="26606"/>
          <ac:cxnSpMkLst>
            <pc:docMk/>
            <pc:sldMk cId="2346291859" sldId="265"/>
            <ac:cxnSpMk id="57" creationId="{DC1E3AB1-2A8C-4607-9FAE-D8BDB280FE1A}"/>
          </ac:cxnSpMkLst>
        </pc:cxnChg>
        <pc:cxnChg chg="add">
          <ac:chgData name="202101987" userId="14df5e49-82f3-4388-adcd-6e04da7ec605" providerId="ADAL" clId="{BC1DB6F5-B1D6-4424-A312-968A502D1B8D}" dt="2023-07-09T04:40:49.803" v="2941" actId="26606"/>
          <ac:cxnSpMkLst>
            <pc:docMk/>
            <pc:sldMk cId="2346291859" sldId="265"/>
            <ac:cxnSpMk id="58" creationId="{26D66059-832F-40B6-A35F-F56C8F38A1E7}"/>
          </ac:cxnSpMkLst>
        </pc:cxnChg>
        <pc:cxnChg chg="add">
          <ac:chgData name="202101987" userId="14df5e49-82f3-4388-adcd-6e04da7ec605" providerId="ADAL" clId="{BC1DB6F5-B1D6-4424-A312-968A502D1B8D}" dt="2023-07-09T04:40:49.803" v="2941" actId="26606"/>
          <ac:cxnSpMkLst>
            <pc:docMk/>
            <pc:sldMk cId="2346291859" sldId="265"/>
            <ac:cxnSpMk id="59" creationId="{A515E2ED-7EA9-448D-83FA-54C3DF9723BD}"/>
          </ac:cxnSpMkLst>
        </pc:cxnChg>
        <pc:cxnChg chg="add">
          <ac:chgData name="202101987" userId="14df5e49-82f3-4388-adcd-6e04da7ec605" providerId="ADAL" clId="{BC1DB6F5-B1D6-4424-A312-968A502D1B8D}" dt="2023-07-09T04:40:49.803" v="2941" actId="26606"/>
          <ac:cxnSpMkLst>
            <pc:docMk/>
            <pc:sldMk cId="2346291859" sldId="265"/>
            <ac:cxnSpMk id="60" creationId="{20595356-EABD-4767-AC9D-EA21FF115EC0}"/>
          </ac:cxnSpMkLst>
        </pc:cxnChg>
        <pc:cxnChg chg="add">
          <ac:chgData name="202101987" userId="14df5e49-82f3-4388-adcd-6e04da7ec605" providerId="ADAL" clId="{BC1DB6F5-B1D6-4424-A312-968A502D1B8D}" dt="2023-07-09T04:40:49.803" v="2941" actId="26606"/>
          <ac:cxnSpMkLst>
            <pc:docMk/>
            <pc:sldMk cId="2346291859" sldId="265"/>
            <ac:cxnSpMk id="61" creationId="{28CD9F06-9628-469C-B788-A894E3E08281}"/>
          </ac:cxnSpMkLst>
        </pc:cxnChg>
        <pc:cxnChg chg="add">
          <ac:chgData name="202101987" userId="14df5e49-82f3-4388-adcd-6e04da7ec605" providerId="ADAL" clId="{BC1DB6F5-B1D6-4424-A312-968A502D1B8D}" dt="2023-07-09T04:40:49.803" v="2941" actId="26606"/>
          <ac:cxnSpMkLst>
            <pc:docMk/>
            <pc:sldMk cId="2346291859" sldId="265"/>
            <ac:cxnSpMk id="62" creationId="{8550A431-0B61-421B-B4B7-24C0CFF0F938}"/>
          </ac:cxnSpMkLst>
        </pc:cxnChg>
        <pc:cxnChg chg="add">
          <ac:chgData name="202101987" userId="14df5e49-82f3-4388-adcd-6e04da7ec605" providerId="ADAL" clId="{BC1DB6F5-B1D6-4424-A312-968A502D1B8D}" dt="2023-07-09T04:40:49.803" v="2941" actId="26606"/>
          <ac:cxnSpMkLst>
            <pc:docMk/>
            <pc:sldMk cId="2346291859" sldId="265"/>
            <ac:cxnSpMk id="65" creationId="{C180AB13-A980-4871-BC2B-2585312BA3A5}"/>
          </ac:cxnSpMkLst>
        </pc:cxnChg>
        <pc:cxnChg chg="add">
          <ac:chgData name="202101987" userId="14df5e49-82f3-4388-adcd-6e04da7ec605" providerId="ADAL" clId="{BC1DB6F5-B1D6-4424-A312-968A502D1B8D}" dt="2023-07-09T04:40:49.803" v="2941" actId="26606"/>
          <ac:cxnSpMkLst>
            <pc:docMk/>
            <pc:sldMk cId="2346291859" sldId="265"/>
            <ac:cxnSpMk id="66" creationId="{715ECFBE-BA94-4D5D-B749-A116517967A3}"/>
          </ac:cxnSpMkLst>
        </pc:cxnChg>
        <pc:cxnChg chg="add">
          <ac:chgData name="202101987" userId="14df5e49-82f3-4388-adcd-6e04da7ec605" providerId="ADAL" clId="{BC1DB6F5-B1D6-4424-A312-968A502D1B8D}" dt="2023-07-09T04:40:49.803" v="2941" actId="26606"/>
          <ac:cxnSpMkLst>
            <pc:docMk/>
            <pc:sldMk cId="2346291859" sldId="265"/>
            <ac:cxnSpMk id="67" creationId="{8987984C-1057-426F-B56A-251ECA3E5EF9}"/>
          </ac:cxnSpMkLst>
        </pc:cxnChg>
        <pc:cxnChg chg="add">
          <ac:chgData name="202101987" userId="14df5e49-82f3-4388-adcd-6e04da7ec605" providerId="ADAL" clId="{BC1DB6F5-B1D6-4424-A312-968A502D1B8D}" dt="2023-07-09T04:40:49.803" v="2941" actId="26606"/>
          <ac:cxnSpMkLst>
            <pc:docMk/>
            <pc:sldMk cId="2346291859" sldId="265"/>
            <ac:cxnSpMk id="68" creationId="{B6A69ED3-01B9-44AA-8590-9251F407EF6D}"/>
          </ac:cxnSpMkLst>
        </pc:cxnChg>
        <pc:cxnChg chg="add">
          <ac:chgData name="202101987" userId="14df5e49-82f3-4388-adcd-6e04da7ec605" providerId="ADAL" clId="{BC1DB6F5-B1D6-4424-A312-968A502D1B8D}" dt="2023-07-09T04:40:49.803" v="2941" actId="26606"/>
          <ac:cxnSpMkLst>
            <pc:docMk/>
            <pc:sldMk cId="2346291859" sldId="265"/>
            <ac:cxnSpMk id="69" creationId="{071F56D8-800C-481C-9492-1F206F5A0664}"/>
          </ac:cxnSpMkLst>
        </pc:cxnChg>
      </pc:sldChg>
      <pc:sldChg chg="delSp modSp new mod">
        <pc:chgData name="202101987" userId="14df5e49-82f3-4388-adcd-6e04da7ec605" providerId="ADAL" clId="{BC1DB6F5-B1D6-4424-A312-968A502D1B8D}" dt="2023-07-09T04:38:27.016" v="2912" actId="478"/>
        <pc:sldMkLst>
          <pc:docMk/>
          <pc:sldMk cId="3761379548" sldId="266"/>
        </pc:sldMkLst>
        <pc:spChg chg="del">
          <ac:chgData name="202101987" userId="14df5e49-82f3-4388-adcd-6e04da7ec605" providerId="ADAL" clId="{BC1DB6F5-B1D6-4424-A312-968A502D1B8D}" dt="2023-07-09T04:38:27.016" v="2912" actId="478"/>
          <ac:spMkLst>
            <pc:docMk/>
            <pc:sldMk cId="3761379548" sldId="266"/>
            <ac:spMk id="2" creationId="{22239CA1-0C9A-FD2E-827C-3861F6C0B427}"/>
          </ac:spMkLst>
        </pc:spChg>
        <pc:spChg chg="mod">
          <ac:chgData name="202101987" userId="14df5e49-82f3-4388-adcd-6e04da7ec605" providerId="ADAL" clId="{BC1DB6F5-B1D6-4424-A312-968A502D1B8D}" dt="2023-07-09T04:33:02.006" v="2875"/>
          <ac:spMkLst>
            <pc:docMk/>
            <pc:sldMk cId="3761379548" sldId="266"/>
            <ac:spMk id="3" creationId="{B97E7B1F-F1F0-66A5-AA1E-F6111352E5EF}"/>
          </ac:spMkLst>
        </pc:spChg>
      </pc:sldChg>
      <pc:sldChg chg="addSp delSp modSp new mod">
        <pc:chgData name="202101987" userId="14df5e49-82f3-4388-adcd-6e04da7ec605" providerId="ADAL" clId="{BC1DB6F5-B1D6-4424-A312-968A502D1B8D}" dt="2023-07-09T04:49:23.964" v="3274" actId="1076"/>
        <pc:sldMkLst>
          <pc:docMk/>
          <pc:sldMk cId="2437148088" sldId="267"/>
        </pc:sldMkLst>
        <pc:spChg chg="del">
          <ac:chgData name="202101987" userId="14df5e49-82f3-4388-adcd-6e04da7ec605" providerId="ADAL" clId="{BC1DB6F5-B1D6-4424-A312-968A502D1B8D}" dt="2023-07-09T04:49:14.424" v="3271" actId="478"/>
          <ac:spMkLst>
            <pc:docMk/>
            <pc:sldMk cId="2437148088" sldId="267"/>
            <ac:spMk id="2" creationId="{401CBEE2-AC62-4FA3-1C4E-0577B23C19A1}"/>
          </ac:spMkLst>
        </pc:spChg>
        <pc:spChg chg="mod">
          <ac:chgData name="202101987" userId="14df5e49-82f3-4388-adcd-6e04da7ec605" providerId="ADAL" clId="{BC1DB6F5-B1D6-4424-A312-968A502D1B8D}" dt="2023-07-09T04:49:17.987" v="3272" actId="1076"/>
          <ac:spMkLst>
            <pc:docMk/>
            <pc:sldMk cId="2437148088" sldId="267"/>
            <ac:spMk id="3" creationId="{749699DA-6702-117F-D875-464ACFA890CF}"/>
          </ac:spMkLst>
        </pc:spChg>
        <pc:picChg chg="add mod">
          <ac:chgData name="202101987" userId="14df5e49-82f3-4388-adcd-6e04da7ec605" providerId="ADAL" clId="{BC1DB6F5-B1D6-4424-A312-968A502D1B8D}" dt="2023-07-09T04:49:23.964" v="3274" actId="1076"/>
          <ac:picMkLst>
            <pc:docMk/>
            <pc:sldMk cId="2437148088" sldId="267"/>
            <ac:picMk id="5" creationId="{783B310E-7543-2447-E0BD-386C399E9B65}"/>
          </ac:picMkLst>
        </pc:picChg>
        <pc:picChg chg="add mod">
          <ac:chgData name="202101987" userId="14df5e49-82f3-4388-adcd-6e04da7ec605" providerId="ADAL" clId="{BC1DB6F5-B1D6-4424-A312-968A502D1B8D}" dt="2023-07-09T04:49:21.172" v="3273" actId="1076"/>
          <ac:picMkLst>
            <pc:docMk/>
            <pc:sldMk cId="2437148088" sldId="267"/>
            <ac:picMk id="7" creationId="{B64F8B28-9C70-E5FB-E4F7-FCD8CF38CFAC}"/>
          </ac:picMkLst>
        </pc:picChg>
      </pc:sldChg>
      <pc:sldChg chg="delSp modSp new mod">
        <pc:chgData name="202101987" userId="14df5e49-82f3-4388-adcd-6e04da7ec605" providerId="ADAL" clId="{BC1DB6F5-B1D6-4424-A312-968A502D1B8D}" dt="2023-07-09T04:50:45.361" v="3299" actId="478"/>
        <pc:sldMkLst>
          <pc:docMk/>
          <pc:sldMk cId="1939231303" sldId="268"/>
        </pc:sldMkLst>
        <pc:spChg chg="del">
          <ac:chgData name="202101987" userId="14df5e49-82f3-4388-adcd-6e04da7ec605" providerId="ADAL" clId="{BC1DB6F5-B1D6-4424-A312-968A502D1B8D}" dt="2023-07-09T04:50:45.361" v="3299" actId="478"/>
          <ac:spMkLst>
            <pc:docMk/>
            <pc:sldMk cId="1939231303" sldId="268"/>
            <ac:spMk id="2" creationId="{620623DB-6C28-A903-1102-48A2F35A05EB}"/>
          </ac:spMkLst>
        </pc:spChg>
        <pc:spChg chg="mod">
          <ac:chgData name="202101987" userId="14df5e49-82f3-4388-adcd-6e04da7ec605" providerId="ADAL" clId="{BC1DB6F5-B1D6-4424-A312-968A502D1B8D}" dt="2023-07-09T04:50:35.754" v="3298" actId="403"/>
          <ac:spMkLst>
            <pc:docMk/>
            <pc:sldMk cId="1939231303" sldId="268"/>
            <ac:spMk id="3" creationId="{3D1B3980-5FE2-E76C-119D-949A5B8108A6}"/>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7A22FE-73CF-4517-9351-6508FD7A49D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7EE97C73-D007-4A13-AEA9-849B95EF4F39}">
      <dgm:prSet/>
      <dgm:spPr/>
      <dgm:t>
        <a:bodyPr/>
        <a:lstStyle/>
        <a:p>
          <a:r>
            <a:rPr kumimoji="1" lang="ja-JP" dirty="0"/>
            <a:t>１</a:t>
          </a:r>
          <a:r>
            <a:rPr kumimoji="1" lang="en-US" dirty="0"/>
            <a:t>.</a:t>
          </a:r>
          <a:r>
            <a:rPr kumimoji="1" lang="ja-JP" dirty="0"/>
            <a:t>取り組んだ課題について</a:t>
          </a:r>
          <a:endParaRPr lang="en-US" dirty="0"/>
        </a:p>
      </dgm:t>
    </dgm:pt>
    <dgm:pt modelId="{1CCA2986-E661-4C3B-87EA-FCBC7DD29B68}" type="parTrans" cxnId="{AB2DD55F-BF2F-4F49-A913-F4C5B2B680BA}">
      <dgm:prSet/>
      <dgm:spPr/>
      <dgm:t>
        <a:bodyPr/>
        <a:lstStyle/>
        <a:p>
          <a:endParaRPr lang="en-US"/>
        </a:p>
      </dgm:t>
    </dgm:pt>
    <dgm:pt modelId="{D9EF64C3-669A-41CF-9A27-EB9D035ED949}" type="sibTrans" cxnId="{AB2DD55F-BF2F-4F49-A913-F4C5B2B680BA}">
      <dgm:prSet/>
      <dgm:spPr/>
      <dgm:t>
        <a:bodyPr/>
        <a:lstStyle/>
        <a:p>
          <a:endParaRPr lang="en-US"/>
        </a:p>
      </dgm:t>
    </dgm:pt>
    <dgm:pt modelId="{6D70EE08-5FB3-4C39-B26B-8E739F1DD0E9}">
      <dgm:prSet/>
      <dgm:spPr/>
      <dgm:t>
        <a:bodyPr/>
        <a:lstStyle/>
        <a:p>
          <a:r>
            <a:rPr kumimoji="1" lang="en-US"/>
            <a:t>2.</a:t>
          </a:r>
          <a:r>
            <a:rPr kumimoji="1" lang="ja-JP"/>
            <a:t>課題の現状</a:t>
          </a:r>
          <a:endParaRPr lang="en-US"/>
        </a:p>
      </dgm:t>
    </dgm:pt>
    <dgm:pt modelId="{7054F04C-C40A-4D4A-B739-3E3F5D46C843}" type="parTrans" cxnId="{90FC942B-A4CE-46D6-9321-973F2961DB98}">
      <dgm:prSet/>
      <dgm:spPr/>
      <dgm:t>
        <a:bodyPr/>
        <a:lstStyle/>
        <a:p>
          <a:endParaRPr lang="en-US"/>
        </a:p>
      </dgm:t>
    </dgm:pt>
    <dgm:pt modelId="{B3A28EE4-B239-47D9-B3EC-B48BF4D49078}" type="sibTrans" cxnId="{90FC942B-A4CE-46D6-9321-973F2961DB98}">
      <dgm:prSet/>
      <dgm:spPr/>
      <dgm:t>
        <a:bodyPr/>
        <a:lstStyle/>
        <a:p>
          <a:endParaRPr lang="en-US"/>
        </a:p>
      </dgm:t>
    </dgm:pt>
    <dgm:pt modelId="{6428ED2D-39ED-4BEF-B086-3968313E8313}">
      <dgm:prSet/>
      <dgm:spPr/>
      <dgm:t>
        <a:bodyPr/>
        <a:lstStyle/>
        <a:p>
          <a:r>
            <a:rPr kumimoji="1" lang="en-US" altLang="ja-JP"/>
            <a:t>3</a:t>
          </a:r>
          <a:r>
            <a:rPr kumimoji="1" lang="en-US"/>
            <a:t>.</a:t>
          </a:r>
          <a:r>
            <a:rPr kumimoji="1" lang="ja-JP" dirty="0"/>
            <a:t>製作過程</a:t>
          </a:r>
          <a:endParaRPr lang="en-US" dirty="0"/>
        </a:p>
      </dgm:t>
    </dgm:pt>
    <dgm:pt modelId="{4AC04F59-BE4E-4F09-8843-C20BFAD4B211}" type="parTrans" cxnId="{73BA8D28-AEE1-4AAB-88F9-A7036B69817E}">
      <dgm:prSet/>
      <dgm:spPr/>
      <dgm:t>
        <a:bodyPr/>
        <a:lstStyle/>
        <a:p>
          <a:endParaRPr lang="en-US"/>
        </a:p>
      </dgm:t>
    </dgm:pt>
    <dgm:pt modelId="{757C67D5-73F1-46C8-80DF-6E3C451F37D4}" type="sibTrans" cxnId="{73BA8D28-AEE1-4AAB-88F9-A7036B69817E}">
      <dgm:prSet/>
      <dgm:spPr/>
      <dgm:t>
        <a:bodyPr/>
        <a:lstStyle/>
        <a:p>
          <a:endParaRPr lang="en-US"/>
        </a:p>
      </dgm:t>
    </dgm:pt>
    <dgm:pt modelId="{0B7915F7-DD2C-437C-A9BF-59E78C05530F}" type="pres">
      <dgm:prSet presAssocID="{A77A22FE-73CF-4517-9351-6508FD7A49D9}" presName="linear" presStyleCnt="0">
        <dgm:presLayoutVars>
          <dgm:animLvl val="lvl"/>
          <dgm:resizeHandles val="exact"/>
        </dgm:presLayoutVars>
      </dgm:prSet>
      <dgm:spPr/>
    </dgm:pt>
    <dgm:pt modelId="{115895DF-7C20-4554-B49F-FFFAAFE6CA56}" type="pres">
      <dgm:prSet presAssocID="{7EE97C73-D007-4A13-AEA9-849B95EF4F39}" presName="parentText" presStyleLbl="node1" presStyleIdx="0" presStyleCnt="3">
        <dgm:presLayoutVars>
          <dgm:chMax val="0"/>
          <dgm:bulletEnabled val="1"/>
        </dgm:presLayoutVars>
      </dgm:prSet>
      <dgm:spPr/>
    </dgm:pt>
    <dgm:pt modelId="{7587EEA9-8388-4A59-96CC-CD68EABD6171}" type="pres">
      <dgm:prSet presAssocID="{D9EF64C3-669A-41CF-9A27-EB9D035ED949}" presName="spacer" presStyleCnt="0"/>
      <dgm:spPr/>
    </dgm:pt>
    <dgm:pt modelId="{E67776E3-4D88-407F-8C1D-5BF3584F4D53}" type="pres">
      <dgm:prSet presAssocID="{6D70EE08-5FB3-4C39-B26B-8E739F1DD0E9}" presName="parentText" presStyleLbl="node1" presStyleIdx="1" presStyleCnt="3">
        <dgm:presLayoutVars>
          <dgm:chMax val="0"/>
          <dgm:bulletEnabled val="1"/>
        </dgm:presLayoutVars>
      </dgm:prSet>
      <dgm:spPr/>
    </dgm:pt>
    <dgm:pt modelId="{2EC6452D-9A2A-43A6-B1A4-CBCB7B0A742E}" type="pres">
      <dgm:prSet presAssocID="{B3A28EE4-B239-47D9-B3EC-B48BF4D49078}" presName="spacer" presStyleCnt="0"/>
      <dgm:spPr/>
    </dgm:pt>
    <dgm:pt modelId="{55B4D4CD-DC02-485F-BE30-0D6AEFCDE696}" type="pres">
      <dgm:prSet presAssocID="{6428ED2D-39ED-4BEF-B086-3968313E8313}" presName="parentText" presStyleLbl="node1" presStyleIdx="2" presStyleCnt="3">
        <dgm:presLayoutVars>
          <dgm:chMax val="0"/>
          <dgm:bulletEnabled val="1"/>
        </dgm:presLayoutVars>
      </dgm:prSet>
      <dgm:spPr/>
    </dgm:pt>
  </dgm:ptLst>
  <dgm:cxnLst>
    <dgm:cxn modelId="{0B0F3C00-FEFA-44C6-A61F-88F017718225}" type="presOf" srcId="{6D70EE08-5FB3-4C39-B26B-8E739F1DD0E9}" destId="{E67776E3-4D88-407F-8C1D-5BF3584F4D53}" srcOrd="0" destOrd="0" presId="urn:microsoft.com/office/officeart/2005/8/layout/vList2"/>
    <dgm:cxn modelId="{73BA8D28-AEE1-4AAB-88F9-A7036B69817E}" srcId="{A77A22FE-73CF-4517-9351-6508FD7A49D9}" destId="{6428ED2D-39ED-4BEF-B086-3968313E8313}" srcOrd="2" destOrd="0" parTransId="{4AC04F59-BE4E-4F09-8843-C20BFAD4B211}" sibTransId="{757C67D5-73F1-46C8-80DF-6E3C451F37D4}"/>
    <dgm:cxn modelId="{90FC942B-A4CE-46D6-9321-973F2961DB98}" srcId="{A77A22FE-73CF-4517-9351-6508FD7A49D9}" destId="{6D70EE08-5FB3-4C39-B26B-8E739F1DD0E9}" srcOrd="1" destOrd="0" parTransId="{7054F04C-C40A-4D4A-B739-3E3F5D46C843}" sibTransId="{B3A28EE4-B239-47D9-B3EC-B48BF4D49078}"/>
    <dgm:cxn modelId="{AB2DD55F-BF2F-4F49-A913-F4C5B2B680BA}" srcId="{A77A22FE-73CF-4517-9351-6508FD7A49D9}" destId="{7EE97C73-D007-4A13-AEA9-849B95EF4F39}" srcOrd="0" destOrd="0" parTransId="{1CCA2986-E661-4C3B-87EA-FCBC7DD29B68}" sibTransId="{D9EF64C3-669A-41CF-9A27-EB9D035ED949}"/>
    <dgm:cxn modelId="{22632A6E-9A0A-4915-A840-EC6A34648796}" type="presOf" srcId="{7EE97C73-D007-4A13-AEA9-849B95EF4F39}" destId="{115895DF-7C20-4554-B49F-FFFAAFE6CA56}" srcOrd="0" destOrd="0" presId="urn:microsoft.com/office/officeart/2005/8/layout/vList2"/>
    <dgm:cxn modelId="{C810ED58-DAA3-4837-8BE6-834B5866D6D4}" type="presOf" srcId="{6428ED2D-39ED-4BEF-B086-3968313E8313}" destId="{55B4D4CD-DC02-485F-BE30-0D6AEFCDE696}" srcOrd="0" destOrd="0" presId="urn:microsoft.com/office/officeart/2005/8/layout/vList2"/>
    <dgm:cxn modelId="{BF9DA4C5-8ED4-4665-94F0-8E8ADDBCF43B}" type="presOf" srcId="{A77A22FE-73CF-4517-9351-6508FD7A49D9}" destId="{0B7915F7-DD2C-437C-A9BF-59E78C05530F}" srcOrd="0" destOrd="0" presId="urn:microsoft.com/office/officeart/2005/8/layout/vList2"/>
    <dgm:cxn modelId="{021A96DF-0AC4-410D-8BC3-668F461D4FD0}" type="presParOf" srcId="{0B7915F7-DD2C-437C-A9BF-59E78C05530F}" destId="{115895DF-7C20-4554-B49F-FFFAAFE6CA56}" srcOrd="0" destOrd="0" presId="urn:microsoft.com/office/officeart/2005/8/layout/vList2"/>
    <dgm:cxn modelId="{327A18A9-9537-495C-AFCC-3DB30B5A40B3}" type="presParOf" srcId="{0B7915F7-DD2C-437C-A9BF-59E78C05530F}" destId="{7587EEA9-8388-4A59-96CC-CD68EABD6171}" srcOrd="1" destOrd="0" presId="urn:microsoft.com/office/officeart/2005/8/layout/vList2"/>
    <dgm:cxn modelId="{90044798-DACD-4C5C-83BD-6297A9657A44}" type="presParOf" srcId="{0B7915F7-DD2C-437C-A9BF-59E78C05530F}" destId="{E67776E3-4D88-407F-8C1D-5BF3584F4D53}" srcOrd="2" destOrd="0" presId="urn:microsoft.com/office/officeart/2005/8/layout/vList2"/>
    <dgm:cxn modelId="{C79283D4-A80B-4DB4-B6E5-7ECBEC7479E9}" type="presParOf" srcId="{0B7915F7-DD2C-437C-A9BF-59E78C05530F}" destId="{2EC6452D-9A2A-43A6-B1A4-CBCB7B0A742E}" srcOrd="3" destOrd="0" presId="urn:microsoft.com/office/officeart/2005/8/layout/vList2"/>
    <dgm:cxn modelId="{19D5D8E9-1891-4369-B3B0-D823CCE709FD}" type="presParOf" srcId="{0B7915F7-DD2C-437C-A9BF-59E78C05530F}" destId="{55B4D4CD-DC02-485F-BE30-0D6AEFCDE69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5895DF-7C20-4554-B49F-FFFAAFE6CA56}">
      <dsp:nvSpPr>
        <dsp:cNvPr id="0" name=""/>
        <dsp:cNvSpPr/>
      </dsp:nvSpPr>
      <dsp:spPr>
        <a:xfrm>
          <a:off x="0" y="488371"/>
          <a:ext cx="7424423" cy="133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kumimoji="1" lang="ja-JP" sz="4400" kern="1200" dirty="0"/>
            <a:t>１</a:t>
          </a:r>
          <a:r>
            <a:rPr kumimoji="1" lang="en-US" sz="4400" kern="1200" dirty="0"/>
            <a:t>.</a:t>
          </a:r>
          <a:r>
            <a:rPr kumimoji="1" lang="ja-JP" sz="4400" kern="1200" dirty="0"/>
            <a:t>取り組んだ課題について</a:t>
          </a:r>
          <a:endParaRPr lang="en-US" sz="4400" kern="1200" dirty="0"/>
        </a:p>
      </dsp:txBody>
      <dsp:txXfrm>
        <a:off x="65339" y="553710"/>
        <a:ext cx="7293745" cy="1207802"/>
      </dsp:txXfrm>
    </dsp:sp>
    <dsp:sp modelId="{E67776E3-4D88-407F-8C1D-5BF3584F4D53}">
      <dsp:nvSpPr>
        <dsp:cNvPr id="0" name=""/>
        <dsp:cNvSpPr/>
      </dsp:nvSpPr>
      <dsp:spPr>
        <a:xfrm>
          <a:off x="0" y="1953571"/>
          <a:ext cx="7424423" cy="1338480"/>
        </a:xfrm>
        <a:prstGeom prst="roundRect">
          <a:avLst/>
        </a:prstGeom>
        <a:solidFill>
          <a:schemeClr val="accent2">
            <a:hueOff val="1506720"/>
            <a:satOff val="3131"/>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kumimoji="1" lang="en-US" sz="4400" kern="1200"/>
            <a:t>2.</a:t>
          </a:r>
          <a:r>
            <a:rPr kumimoji="1" lang="ja-JP" sz="4400" kern="1200"/>
            <a:t>課題の現状</a:t>
          </a:r>
          <a:endParaRPr lang="en-US" sz="4400" kern="1200"/>
        </a:p>
      </dsp:txBody>
      <dsp:txXfrm>
        <a:off x="65339" y="2018910"/>
        <a:ext cx="7293745" cy="1207802"/>
      </dsp:txXfrm>
    </dsp:sp>
    <dsp:sp modelId="{55B4D4CD-DC02-485F-BE30-0D6AEFCDE696}">
      <dsp:nvSpPr>
        <dsp:cNvPr id="0" name=""/>
        <dsp:cNvSpPr/>
      </dsp:nvSpPr>
      <dsp:spPr>
        <a:xfrm>
          <a:off x="0" y="3418772"/>
          <a:ext cx="7424423" cy="1338480"/>
        </a:xfrm>
        <a:prstGeom prst="roundRect">
          <a:avLst/>
        </a:prstGeom>
        <a:solidFill>
          <a:schemeClr val="accent2">
            <a:hueOff val="3013440"/>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kumimoji="1" lang="en-US" altLang="ja-JP" sz="4400" kern="1200"/>
            <a:t>3</a:t>
          </a:r>
          <a:r>
            <a:rPr kumimoji="1" lang="en-US" sz="4400" kern="1200"/>
            <a:t>.</a:t>
          </a:r>
          <a:r>
            <a:rPr kumimoji="1" lang="ja-JP" sz="4400" kern="1200" dirty="0"/>
            <a:t>製作過程</a:t>
          </a:r>
          <a:endParaRPr lang="en-US" sz="4400" kern="1200" dirty="0"/>
        </a:p>
      </dsp:txBody>
      <dsp:txXfrm>
        <a:off x="65339" y="3484111"/>
        <a:ext cx="7293745" cy="12078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3361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307589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184051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7/9/2023</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41242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68200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5846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48136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6987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80660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5407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7/9/2023</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01765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lIns="109728" tIns="109728" rIns="109728" bIns="91440" anchor="ct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lIns="109728" tIns="109728" rIns="109728" bIns="91440" anchor="ctr"/>
          <a:lstStyle>
            <a:lvl1pPr algn="r">
              <a:defRPr sz="1100" spc="60">
                <a:solidFill>
                  <a:schemeClr val="tx2"/>
                </a:solidFill>
                <a:latin typeface="+mn-lt"/>
              </a:defRPr>
            </a:lvl1pPr>
          </a:lstStyle>
          <a:p>
            <a:fld id="{11EAACC7-3B3F-47D1-959A-EF58926E955E}" type="datetimeFigureOut">
              <a:rPr lang="en-US" smtClean="0"/>
              <a:t>7/9/2023</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lIns="109728" tIns="109728" rIns="109728" bIns="91440" anchor="ctr"/>
          <a:lstStyle>
            <a:lvl1pPr algn="l">
              <a:defRPr sz="1200" b="1" spc="6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lIns="109728" tIns="109728" rIns="109728" bIns="91440" anchor="ct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169999362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5000"/>
        </a:lnSpc>
        <a:spcBef>
          <a:spcPct val="0"/>
        </a:spcBef>
        <a:buNone/>
        <a:defRPr sz="4800" b="1" i="0" kern="1200" cap="none" spc="14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80000"/>
        <a:buFont typeface="Arial" panose="020B0604020202020204" pitchFamily="34" charset="0"/>
        <a:buChar char="•"/>
        <a:defRPr sz="2400" kern="1200" spc="100">
          <a:solidFill>
            <a:schemeClr val="tx2"/>
          </a:solidFill>
          <a:latin typeface="+mn-lt"/>
          <a:ea typeface="+mn-ea"/>
          <a:cs typeface="+mn-cs"/>
        </a:defRPr>
      </a:lvl1pPr>
      <a:lvl2pPr marL="685800" indent="-228600" algn="l" defTabSz="914400" rtl="0" eaLnBrk="1" latinLnBrk="0" hangingPunct="1">
        <a:lnSpc>
          <a:spcPct val="110000"/>
        </a:lnSpc>
        <a:spcBef>
          <a:spcPts val="500"/>
        </a:spcBef>
        <a:buSzPct val="80000"/>
        <a:buFont typeface="Arial" panose="020B0604020202020204" pitchFamily="34" charset="0"/>
        <a:buChar char="•"/>
        <a:defRPr sz="2000" kern="1200" spc="100">
          <a:solidFill>
            <a:schemeClr val="tx2"/>
          </a:solidFill>
          <a:latin typeface="+mn-lt"/>
          <a:ea typeface="+mn-ea"/>
          <a:cs typeface="+mn-cs"/>
        </a:defRPr>
      </a:lvl2pPr>
      <a:lvl3pPr marL="1143000" indent="-228600" algn="l" defTabSz="914400" rtl="0" eaLnBrk="1" latinLnBrk="0" hangingPunct="1">
        <a:lnSpc>
          <a:spcPct val="110000"/>
        </a:lnSpc>
        <a:spcBef>
          <a:spcPts val="500"/>
        </a:spcBef>
        <a:buSzPct val="80000"/>
        <a:buFont typeface="Arial" panose="020B0604020202020204" pitchFamily="34" charset="0"/>
        <a:buChar char="•"/>
        <a:defRPr sz="1800" kern="1200" spc="100">
          <a:solidFill>
            <a:schemeClr val="tx2"/>
          </a:solidFill>
          <a:latin typeface="+mn-lt"/>
          <a:ea typeface="+mn-ea"/>
          <a:cs typeface="+mn-cs"/>
        </a:defRPr>
      </a:lvl3pPr>
      <a:lvl4pPr marL="1600200" indent="-228600" algn="l" defTabSz="914400" rtl="0" eaLnBrk="1" latinLnBrk="0" hangingPunct="1">
        <a:lnSpc>
          <a:spcPct val="110000"/>
        </a:lnSpc>
        <a:spcBef>
          <a:spcPts val="500"/>
        </a:spcBef>
        <a:buSzPct val="80000"/>
        <a:buFont typeface="Arial" panose="020B0604020202020204" pitchFamily="34" charset="0"/>
        <a:buChar char="•"/>
        <a:defRPr sz="1600" kern="1200" spc="100">
          <a:solidFill>
            <a:schemeClr val="tx2"/>
          </a:solidFill>
          <a:latin typeface="+mn-lt"/>
          <a:ea typeface="+mn-ea"/>
          <a:cs typeface="+mn-cs"/>
        </a:defRPr>
      </a:lvl4pPr>
      <a:lvl5pPr marL="2057400" indent="-228600" algn="l" defTabSz="914400" rtl="0" eaLnBrk="1" latinLnBrk="0" hangingPunct="1">
        <a:lnSpc>
          <a:spcPct val="110000"/>
        </a:lnSpc>
        <a:spcBef>
          <a:spcPts val="500"/>
        </a:spcBef>
        <a:buSzPct val="80000"/>
        <a:buFont typeface="Arial" panose="020B0604020202020204" pitchFamily="34" charset="0"/>
        <a:buChar char="•"/>
        <a:defRPr sz="1600" kern="1200" spc="1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950D9A-4705-4314-961A-4F88B2CE41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F51740B3-424B-6AAE-9337-7EAC758FACAB}"/>
              </a:ext>
            </a:extLst>
          </p:cNvPr>
          <p:cNvSpPr>
            <a:spLocks noGrp="1"/>
          </p:cNvSpPr>
          <p:nvPr>
            <p:ph type="ctrTitle"/>
          </p:nvPr>
        </p:nvSpPr>
        <p:spPr>
          <a:xfrm>
            <a:off x="1030013" y="1187669"/>
            <a:ext cx="9974316" cy="3991305"/>
          </a:xfrm>
        </p:spPr>
        <p:txBody>
          <a:bodyPr>
            <a:normAutofit/>
          </a:bodyPr>
          <a:lstStyle/>
          <a:p>
            <a:pPr algn="l"/>
            <a:r>
              <a:rPr lang="en-US" altLang="ja-JP" sz="4800" dirty="0"/>
              <a:t>2</a:t>
            </a:r>
            <a:r>
              <a:rPr lang="ja-JP" altLang="en-US" sz="4800" dirty="0"/>
              <a:t>泊</a:t>
            </a:r>
            <a:r>
              <a:rPr lang="en-US" altLang="ja-JP" sz="4800" dirty="0"/>
              <a:t>3</a:t>
            </a:r>
            <a:r>
              <a:rPr lang="ja-JP" altLang="en-US" sz="4800" dirty="0"/>
              <a:t>日サマーチャレンジ</a:t>
            </a:r>
            <a:br>
              <a:rPr lang="ja-JP" altLang="en-US" sz="4800" dirty="0"/>
            </a:br>
            <a:r>
              <a:rPr lang="ja-JP" altLang="en-US" sz="4800" dirty="0"/>
              <a:t>～</a:t>
            </a:r>
            <a:r>
              <a:rPr lang="en-US" altLang="ja-JP" sz="4800" dirty="0"/>
              <a:t>in </a:t>
            </a:r>
            <a:r>
              <a:rPr lang="ja-JP" altLang="en-US" sz="4800" dirty="0"/>
              <a:t>栗山～</a:t>
            </a:r>
            <a:br>
              <a:rPr lang="ja-JP" altLang="en-US" sz="4800" dirty="0"/>
            </a:br>
            <a:endParaRPr kumimoji="1" lang="ja-JP" altLang="en-US" sz="4800" dirty="0"/>
          </a:p>
        </p:txBody>
      </p:sp>
      <p:pic>
        <p:nvPicPr>
          <p:cNvPr id="4" name="Picture 3" descr="木製のテーブルの上にある鉛筆ホルダー内の色鉛筆">
            <a:extLst>
              <a:ext uri="{FF2B5EF4-FFF2-40B4-BE49-F238E27FC236}">
                <a16:creationId xmlns:a16="http://schemas.microsoft.com/office/drawing/2014/main" id="{5A1509E8-3EFB-858C-93FB-C88EAA173EC4}"/>
              </a:ext>
            </a:extLst>
          </p:cNvPr>
          <p:cNvPicPr>
            <a:picLocks noChangeAspect="1"/>
          </p:cNvPicPr>
          <p:nvPr/>
        </p:nvPicPr>
        <p:blipFill rotWithShape="1">
          <a:blip r:embed="rId2"/>
          <a:srcRect l="55050" r="10618" b="2"/>
          <a:stretch/>
        </p:blipFill>
        <p:spPr>
          <a:xfrm>
            <a:off x="8658226" y="-4762"/>
            <a:ext cx="3541857" cy="6886079"/>
          </a:xfrm>
          <a:custGeom>
            <a:avLst/>
            <a:gdLst/>
            <a:ahLst/>
            <a:cxnLst/>
            <a:rect l="l" t="t" r="r" b="b"/>
            <a:pathLst>
              <a:path w="3541857" h="6886079">
                <a:moveTo>
                  <a:pt x="1248072" y="0"/>
                </a:moveTo>
                <a:lnTo>
                  <a:pt x="3541857" y="0"/>
                </a:lnTo>
                <a:lnTo>
                  <a:pt x="3541857" y="6886079"/>
                </a:lnTo>
                <a:lnTo>
                  <a:pt x="0" y="6864521"/>
                </a:lnTo>
                <a:close/>
              </a:path>
            </a:pathLst>
          </a:custGeom>
        </p:spPr>
      </p:pic>
      <p:cxnSp>
        <p:nvCxnSpPr>
          <p:cNvPr id="11" name="Straight Connector 10">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78186" y="1"/>
            <a:ext cx="345294" cy="688131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E10AC2-20ED-4628-9A8E-14F8437B55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794205" y="-4764"/>
            <a:ext cx="5397796" cy="104143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867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12D5925-BD5A-C297-DCF8-8D0F123B8F7B}"/>
              </a:ext>
            </a:extLst>
          </p:cNvPr>
          <p:cNvSpPr>
            <a:spLocks noGrp="1"/>
          </p:cNvSpPr>
          <p:nvPr>
            <p:ph type="title"/>
          </p:nvPr>
        </p:nvSpPr>
        <p:spPr/>
        <p:txBody>
          <a:bodyPr/>
          <a:lstStyle/>
          <a:p>
            <a:r>
              <a:rPr kumimoji="1" lang="ja-JP" altLang="en-US" dirty="0"/>
              <a:t>②モックアップ</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CA269BD0-2617-00E2-C6D2-6BB7AE2D981C}"/>
              </a:ext>
            </a:extLst>
          </p:cNvPr>
          <p:cNvSpPr>
            <a:spLocks noGrp="1"/>
          </p:cNvSpPr>
          <p:nvPr>
            <p:ph idx="1"/>
          </p:nvPr>
        </p:nvSpPr>
        <p:spPr>
          <a:xfrm>
            <a:off x="776451" y="1431196"/>
            <a:ext cx="10639097" cy="4531595"/>
          </a:xfrm>
        </p:spPr>
        <p:txBody>
          <a:bodyPr/>
          <a:lstStyle/>
          <a:p>
            <a:pPr marL="0" indent="0" algn="ctr">
              <a:buNone/>
            </a:pPr>
            <a:endParaRPr lang="en-US" altLang="ja-JP" dirty="0"/>
          </a:p>
          <a:p>
            <a:pPr marL="0" indent="0">
              <a:buNone/>
            </a:pPr>
            <a:r>
              <a:rPr lang="ja-JP" altLang="en-US" dirty="0"/>
              <a:t> </a:t>
            </a:r>
            <a:endParaRPr lang="en-US" altLang="ja-JP" dirty="0"/>
          </a:p>
          <a:p>
            <a:pPr marL="0" indent="0">
              <a:buNone/>
            </a:pPr>
            <a:endParaRPr kumimoji="1" lang="en-US" altLang="ja-JP" dirty="0"/>
          </a:p>
          <a:p>
            <a:pPr marL="0" indent="0">
              <a:buNone/>
            </a:pPr>
            <a:endParaRPr kumimoji="1" lang="ja-JP" altLang="en-US" dirty="0"/>
          </a:p>
        </p:txBody>
      </p:sp>
      <p:grpSp>
        <p:nvGrpSpPr>
          <p:cNvPr id="21" name="グループ化 20">
            <a:extLst>
              <a:ext uri="{FF2B5EF4-FFF2-40B4-BE49-F238E27FC236}">
                <a16:creationId xmlns:a16="http://schemas.microsoft.com/office/drawing/2014/main" id="{4519B06D-9FF2-A6B6-BC42-34F5E8CE445D}"/>
              </a:ext>
            </a:extLst>
          </p:cNvPr>
          <p:cNvGrpSpPr/>
          <p:nvPr/>
        </p:nvGrpSpPr>
        <p:grpSpPr>
          <a:xfrm>
            <a:off x="2162501" y="1692746"/>
            <a:ext cx="8410905" cy="4008494"/>
            <a:chOff x="4075385" y="2453398"/>
            <a:chExt cx="5848638" cy="2725029"/>
          </a:xfrm>
        </p:grpSpPr>
        <p:sp>
          <p:nvSpPr>
            <p:cNvPr id="7" name="正方形/長方形 6">
              <a:extLst>
                <a:ext uri="{FF2B5EF4-FFF2-40B4-BE49-F238E27FC236}">
                  <a16:creationId xmlns:a16="http://schemas.microsoft.com/office/drawing/2014/main" id="{856B5270-56F7-F732-F3FC-A057062C7FF8}"/>
                </a:ext>
              </a:extLst>
            </p:cNvPr>
            <p:cNvSpPr/>
            <p:nvPr/>
          </p:nvSpPr>
          <p:spPr>
            <a:xfrm>
              <a:off x="4075385" y="4365511"/>
              <a:ext cx="5848637" cy="812916"/>
            </a:xfrm>
            <a:prstGeom prst="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D6469C95-12CA-4377-1794-AF8722839907}"/>
                </a:ext>
              </a:extLst>
            </p:cNvPr>
            <p:cNvSpPr txBox="1"/>
            <p:nvPr/>
          </p:nvSpPr>
          <p:spPr>
            <a:xfrm>
              <a:off x="4979692" y="4541136"/>
              <a:ext cx="3838502" cy="461665"/>
            </a:xfrm>
            <a:prstGeom prst="rect">
              <a:avLst/>
            </a:prstGeom>
            <a:solidFill>
              <a:schemeClr val="accent1">
                <a:lumMod val="20000"/>
                <a:lumOff val="80000"/>
              </a:schemeClr>
            </a:solidFill>
          </p:spPr>
          <p:txBody>
            <a:bodyPr wrap="square" rtlCol="0">
              <a:spAutoFit/>
            </a:bodyPr>
            <a:lstStyle/>
            <a:p>
              <a:pPr algn="ctr"/>
              <a:r>
                <a:rPr kumimoji="1" lang="en-US" altLang="ja-JP" sz="2400" dirty="0"/>
                <a:t>1</a:t>
              </a:r>
              <a:r>
                <a:rPr kumimoji="1" lang="ja-JP" altLang="en-US" sz="2400" dirty="0"/>
                <a:t>層目：</a:t>
              </a:r>
              <a:r>
                <a:rPr kumimoji="1" lang="en-US" altLang="ja-JP" sz="2400" dirty="0"/>
                <a:t>12mm</a:t>
              </a:r>
              <a:r>
                <a:rPr kumimoji="1" lang="ja-JP" altLang="en-US" sz="2400" dirty="0"/>
                <a:t>合板</a:t>
              </a:r>
            </a:p>
          </p:txBody>
        </p:sp>
        <p:sp>
          <p:nvSpPr>
            <p:cNvPr id="13" name="正方形/長方形 12">
              <a:extLst>
                <a:ext uri="{FF2B5EF4-FFF2-40B4-BE49-F238E27FC236}">
                  <a16:creationId xmlns:a16="http://schemas.microsoft.com/office/drawing/2014/main" id="{FA8072F3-328C-A2C6-F1AC-A92EFEC1A5E6}"/>
                </a:ext>
              </a:extLst>
            </p:cNvPr>
            <p:cNvSpPr/>
            <p:nvPr/>
          </p:nvSpPr>
          <p:spPr>
            <a:xfrm>
              <a:off x="4075386" y="3441699"/>
              <a:ext cx="5848637" cy="812916"/>
            </a:xfrm>
            <a:prstGeom prst="rect">
              <a:avLst/>
            </a:prstGeom>
            <a:solidFill>
              <a:schemeClr val="accent1">
                <a:lumMod val="40000"/>
                <a:lumOff val="6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テキスト ボックス 13">
              <a:extLst>
                <a:ext uri="{FF2B5EF4-FFF2-40B4-BE49-F238E27FC236}">
                  <a16:creationId xmlns:a16="http://schemas.microsoft.com/office/drawing/2014/main" id="{BED4FEEF-536A-FAEE-AA73-A21536E8C576}"/>
                </a:ext>
              </a:extLst>
            </p:cNvPr>
            <p:cNvSpPr txBox="1"/>
            <p:nvPr/>
          </p:nvSpPr>
          <p:spPr>
            <a:xfrm>
              <a:off x="4220803" y="3728220"/>
              <a:ext cx="5590312" cy="461665"/>
            </a:xfrm>
            <a:prstGeom prst="rect">
              <a:avLst/>
            </a:prstGeom>
            <a:solidFill>
              <a:schemeClr val="accent1">
                <a:lumMod val="40000"/>
                <a:lumOff val="60000"/>
              </a:schemeClr>
            </a:solidFill>
          </p:spPr>
          <p:txBody>
            <a:bodyPr wrap="square" rtlCol="0">
              <a:spAutoFit/>
            </a:bodyPr>
            <a:lstStyle/>
            <a:p>
              <a:pPr algn="ctr"/>
              <a:r>
                <a:rPr lang="en-US" altLang="ja-JP" sz="2400" dirty="0"/>
                <a:t>2 </a:t>
              </a:r>
              <a:r>
                <a:rPr lang="ja-JP" altLang="en-US" sz="2400" dirty="0"/>
                <a:t>層目：断熱材</a:t>
              </a:r>
              <a:r>
                <a:rPr lang="ja-JP" altLang="en-US" sz="2000" dirty="0"/>
                <a:t> </a:t>
              </a:r>
              <a:r>
                <a:rPr lang="en-US" altLang="ja-JP" sz="2000" dirty="0"/>
                <a:t>( </a:t>
              </a:r>
              <a:r>
                <a:rPr lang="ja-JP" altLang="en-US" sz="2000" dirty="0"/>
                <a:t>アルミシ</a:t>
              </a:r>
              <a:r>
                <a:rPr lang="ja-JP" altLang="en-US" sz="2400" dirty="0"/>
                <a:t>ート </a:t>
              </a:r>
              <a:r>
                <a:rPr lang="en-US" altLang="ja-JP" sz="2400" dirty="0"/>
                <a:t>)</a:t>
              </a:r>
              <a:endParaRPr kumimoji="1" lang="ja-JP" altLang="en-US" sz="2400" dirty="0"/>
            </a:p>
          </p:txBody>
        </p:sp>
        <p:sp>
          <p:nvSpPr>
            <p:cNvPr id="17" name="正方形/長方形 16">
              <a:extLst>
                <a:ext uri="{FF2B5EF4-FFF2-40B4-BE49-F238E27FC236}">
                  <a16:creationId xmlns:a16="http://schemas.microsoft.com/office/drawing/2014/main" id="{8A2886A5-F170-9E2B-565C-1C8506508F58}"/>
                </a:ext>
              </a:extLst>
            </p:cNvPr>
            <p:cNvSpPr/>
            <p:nvPr/>
          </p:nvSpPr>
          <p:spPr>
            <a:xfrm>
              <a:off x="4075386" y="2453398"/>
              <a:ext cx="5848636" cy="812916"/>
            </a:xfrm>
            <a:prstGeom prst="rect">
              <a:avLst/>
            </a:prstGeom>
            <a:solidFill>
              <a:schemeClr val="accent1">
                <a:lumMod val="60000"/>
                <a:lumOff val="4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7">
              <a:extLst>
                <a:ext uri="{FF2B5EF4-FFF2-40B4-BE49-F238E27FC236}">
                  <a16:creationId xmlns:a16="http://schemas.microsoft.com/office/drawing/2014/main" id="{CE15133A-E1A1-D90D-6429-8FF57D43005E}"/>
                </a:ext>
              </a:extLst>
            </p:cNvPr>
            <p:cNvSpPr txBox="1"/>
            <p:nvPr/>
          </p:nvSpPr>
          <p:spPr>
            <a:xfrm>
              <a:off x="4183117" y="2675190"/>
              <a:ext cx="5082361" cy="461665"/>
            </a:xfrm>
            <a:prstGeom prst="rect">
              <a:avLst/>
            </a:prstGeom>
            <a:solidFill>
              <a:schemeClr val="accent1">
                <a:lumMod val="60000"/>
                <a:lumOff val="40000"/>
              </a:schemeClr>
            </a:solidFill>
          </p:spPr>
          <p:txBody>
            <a:bodyPr wrap="square" rtlCol="0">
              <a:spAutoFit/>
            </a:bodyPr>
            <a:lstStyle/>
            <a:p>
              <a:pPr algn="ctr"/>
              <a:r>
                <a:rPr lang="en-US" altLang="ja-JP" sz="2400" dirty="0"/>
                <a:t>3</a:t>
              </a:r>
              <a:r>
                <a:rPr lang="ja-JP" altLang="en-US" sz="2400" dirty="0"/>
                <a:t>層目：クッションマット</a:t>
              </a:r>
              <a:endParaRPr kumimoji="1" lang="ja-JP" altLang="en-US" sz="2400" dirty="0"/>
            </a:p>
          </p:txBody>
        </p:sp>
      </p:grpSp>
    </p:spTree>
    <p:extLst>
      <p:ext uri="{BB962C8B-B14F-4D97-AF65-F5344CB8AC3E}">
        <p14:creationId xmlns:p14="http://schemas.microsoft.com/office/powerpoint/2010/main" val="227517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6" name="Straight Connector 13">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15">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17">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19">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21">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23">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25">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63" name="Rectangle 27">
            <a:extLst>
              <a:ext uri="{FF2B5EF4-FFF2-40B4-BE49-F238E27FC236}">
                <a16:creationId xmlns:a16="http://schemas.microsoft.com/office/drawing/2014/main" id="{4C3AE215-2B17-4D24-97E0-743C15B74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29">
            <a:extLst>
              <a:ext uri="{FF2B5EF4-FFF2-40B4-BE49-F238E27FC236}">
                <a16:creationId xmlns:a16="http://schemas.microsoft.com/office/drawing/2014/main" id="{44D8156F-652F-4CDF-8FF6-30554A74F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49100"/>
            <a:ext cx="12192000" cy="2008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51502E8D-0912-C7C4-6A08-8F6BBC7DB780}"/>
              </a:ext>
            </a:extLst>
          </p:cNvPr>
          <p:cNvSpPr>
            <a:spLocks noGrp="1"/>
          </p:cNvSpPr>
          <p:nvPr>
            <p:ph type="title"/>
          </p:nvPr>
        </p:nvSpPr>
        <p:spPr>
          <a:xfrm>
            <a:off x="1524000" y="5065587"/>
            <a:ext cx="9144000" cy="1027540"/>
          </a:xfrm>
        </p:spPr>
        <p:txBody>
          <a:bodyPr vert="horz" lIns="91440" tIns="45720" rIns="91440" bIns="45720" rtlCol="0" anchor="b">
            <a:normAutofit/>
          </a:bodyPr>
          <a:lstStyle/>
          <a:p>
            <a:pPr algn="ctr">
              <a:lnSpc>
                <a:spcPct val="90000"/>
              </a:lnSpc>
            </a:pPr>
            <a:br>
              <a:rPr kumimoji="1" lang="en-US" altLang="ja-JP" sz="3400" i="1" cap="all"/>
            </a:br>
            <a:endParaRPr kumimoji="1" lang="en-US" altLang="ja-JP" sz="3400" i="1" cap="all"/>
          </a:p>
        </p:txBody>
      </p:sp>
      <p:pic>
        <p:nvPicPr>
          <p:cNvPr id="7" name="図 6">
            <a:extLst>
              <a:ext uri="{FF2B5EF4-FFF2-40B4-BE49-F238E27FC236}">
                <a16:creationId xmlns:a16="http://schemas.microsoft.com/office/drawing/2014/main" id="{E6FCDED6-4D88-0BF0-4025-54F680334498}"/>
              </a:ext>
            </a:extLst>
          </p:cNvPr>
          <p:cNvPicPr>
            <a:picLocks noChangeAspect="1"/>
          </p:cNvPicPr>
          <p:nvPr/>
        </p:nvPicPr>
        <p:blipFill rotWithShape="1">
          <a:blip r:embed="rId2"/>
          <a:srcRect t="37460" r="3" b="3"/>
          <a:stretch/>
        </p:blipFill>
        <p:spPr>
          <a:xfrm rot="16200000">
            <a:off x="-414159" y="1401319"/>
            <a:ext cx="4863450" cy="4055363"/>
          </a:xfrm>
          <a:prstGeom prst="rect">
            <a:avLst/>
          </a:prstGeom>
        </p:spPr>
      </p:pic>
      <p:cxnSp>
        <p:nvCxnSpPr>
          <p:cNvPr id="65" name="Straight Connector 31">
            <a:extLst>
              <a:ext uri="{FF2B5EF4-FFF2-40B4-BE49-F238E27FC236}">
                <a16:creationId xmlns:a16="http://schemas.microsoft.com/office/drawing/2014/main" id="{C180AB13-A980-4871-BC2B-2585312BA3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4849100"/>
            <a:ext cx="3309581"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ED993A31-6C1C-73A7-DAB7-F6255C9174E4}"/>
              </a:ext>
            </a:extLst>
          </p:cNvPr>
          <p:cNvPicPr>
            <a:picLocks noChangeAspect="1"/>
          </p:cNvPicPr>
          <p:nvPr/>
        </p:nvPicPr>
        <p:blipFill rotWithShape="1">
          <a:blip r:embed="rId3"/>
          <a:srcRect l="20504" r="16426" b="3"/>
          <a:stretch/>
        </p:blipFill>
        <p:spPr>
          <a:xfrm>
            <a:off x="4015231" y="1005968"/>
            <a:ext cx="4089985" cy="4863450"/>
          </a:xfrm>
          <a:prstGeom prst="rect">
            <a:avLst/>
          </a:prstGeom>
        </p:spPr>
      </p:pic>
      <p:pic>
        <p:nvPicPr>
          <p:cNvPr id="9" name="図 8">
            <a:extLst>
              <a:ext uri="{FF2B5EF4-FFF2-40B4-BE49-F238E27FC236}">
                <a16:creationId xmlns:a16="http://schemas.microsoft.com/office/drawing/2014/main" id="{7294129E-BC33-939E-7BAA-2D7E7F4A1749}"/>
              </a:ext>
            </a:extLst>
          </p:cNvPr>
          <p:cNvPicPr>
            <a:picLocks noChangeAspect="1"/>
          </p:cNvPicPr>
          <p:nvPr/>
        </p:nvPicPr>
        <p:blipFill rotWithShape="1">
          <a:blip r:embed="rId4"/>
          <a:srcRect t="8268" r="2" b="2664"/>
          <a:stretch/>
        </p:blipFill>
        <p:spPr>
          <a:xfrm>
            <a:off x="8139628" y="1005968"/>
            <a:ext cx="4095235" cy="4863450"/>
          </a:xfrm>
          <a:prstGeom prst="rect">
            <a:avLst/>
          </a:prstGeom>
        </p:spPr>
      </p:pic>
      <p:cxnSp>
        <p:nvCxnSpPr>
          <p:cNvPr id="66" name="Straight Connector 33">
            <a:extLst>
              <a:ext uri="{FF2B5EF4-FFF2-40B4-BE49-F238E27FC236}">
                <a16:creationId xmlns:a16="http://schemas.microsoft.com/office/drawing/2014/main" id="{715ECFBE-BA94-4D5D-B749-A116517967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864221" y="4849100"/>
            <a:ext cx="3327780" cy="5281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35">
            <a:extLst>
              <a:ext uri="{FF2B5EF4-FFF2-40B4-BE49-F238E27FC236}">
                <a16:creationId xmlns:a16="http://schemas.microsoft.com/office/drawing/2014/main" id="{8987984C-1057-426F-B56A-251ECA3E5E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0990" y="4849100"/>
            <a:ext cx="2648592"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37">
            <a:extLst>
              <a:ext uri="{FF2B5EF4-FFF2-40B4-BE49-F238E27FC236}">
                <a16:creationId xmlns:a16="http://schemas.microsoft.com/office/drawing/2014/main" id="{B6A69ED3-01B9-44AA-8590-9251F407EF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30" y="5834655"/>
            <a:ext cx="4296771" cy="102334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39">
            <a:extLst>
              <a:ext uri="{FF2B5EF4-FFF2-40B4-BE49-F238E27FC236}">
                <a16:creationId xmlns:a16="http://schemas.microsoft.com/office/drawing/2014/main" id="{071F56D8-800C-481C-9492-1F206F5A0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283588" y="4849100"/>
            <a:ext cx="1460311" cy="20089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62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49699DA-6702-117F-D875-464ACFA890CF}"/>
              </a:ext>
            </a:extLst>
          </p:cNvPr>
          <p:cNvSpPr>
            <a:spLocks noGrp="1"/>
          </p:cNvSpPr>
          <p:nvPr>
            <p:ph idx="1"/>
          </p:nvPr>
        </p:nvSpPr>
        <p:spPr>
          <a:xfrm>
            <a:off x="1143000" y="1074134"/>
            <a:ext cx="9906000" cy="4024424"/>
          </a:xfrm>
        </p:spPr>
        <p:txBody>
          <a:bodyPr/>
          <a:lstStyle/>
          <a:p>
            <a:pPr marL="0" indent="0">
              <a:buNone/>
            </a:pPr>
            <a:r>
              <a:rPr lang="ja-JP" altLang="en-US" dirty="0"/>
              <a:t>蝶番を取り付けるには各パーツに伱間が必要</a:t>
            </a:r>
            <a:endParaRPr lang="en-US" altLang="ja-JP" dirty="0"/>
          </a:p>
          <a:p>
            <a:pPr marL="0" indent="0">
              <a:buNone/>
            </a:pPr>
            <a:r>
              <a:rPr lang="ja-JP" altLang="en-US" dirty="0"/>
              <a:t> →伱間がないと蝶番が邪魔をしてそもそも畳むことができない</a:t>
            </a:r>
            <a:endParaRPr lang="en-US" altLang="ja-JP" dirty="0"/>
          </a:p>
          <a:p>
            <a:pPr marL="0" indent="0">
              <a:buNone/>
            </a:pPr>
            <a:r>
              <a:rPr lang="ja-JP" altLang="en-US" dirty="0"/>
              <a:t> 蝶番の大きさを計測して </a:t>
            </a:r>
            <a:r>
              <a:rPr lang="en-US" altLang="ja-JP" dirty="0">
                <a:solidFill>
                  <a:srgbClr val="FF0000"/>
                </a:solidFill>
              </a:rPr>
              <a:t>4mm</a:t>
            </a:r>
            <a:r>
              <a:rPr lang="en-US" altLang="ja-JP" dirty="0"/>
              <a:t> </a:t>
            </a:r>
            <a:r>
              <a:rPr lang="ja-JP" altLang="en-US" dirty="0"/>
              <a:t>の穴をあける</a:t>
            </a:r>
            <a:endParaRPr lang="en-US" altLang="ja-JP" dirty="0"/>
          </a:p>
          <a:p>
            <a:pPr marL="0" indent="0">
              <a:buNone/>
            </a:pPr>
            <a:endParaRPr lang="en-US" altLang="ja-JP" dirty="0"/>
          </a:p>
          <a:p>
            <a:pPr marL="0" indent="0">
              <a:buNone/>
            </a:pPr>
            <a:r>
              <a:rPr lang="ja-JP" altLang="en-US" dirty="0">
                <a:solidFill>
                  <a:srgbClr val="FF0000"/>
                </a:solidFill>
              </a:rPr>
              <a:t>① </a:t>
            </a:r>
            <a:r>
              <a:rPr lang="en-US" altLang="ja-JP" dirty="0">
                <a:solidFill>
                  <a:srgbClr val="FF0000"/>
                </a:solidFill>
              </a:rPr>
              <a:t>4mm </a:t>
            </a:r>
            <a:r>
              <a:rPr lang="ja-JP" altLang="en-US" dirty="0">
                <a:solidFill>
                  <a:srgbClr val="FF0000"/>
                </a:solidFill>
              </a:rPr>
              <a:t>の </a:t>
            </a:r>
            <a:r>
              <a:rPr lang="en-US" altLang="ja-JP" dirty="0">
                <a:solidFill>
                  <a:srgbClr val="FF0000"/>
                </a:solidFill>
              </a:rPr>
              <a:t>MDF </a:t>
            </a:r>
            <a:r>
              <a:rPr lang="ja-JP" altLang="en-US" dirty="0"/>
              <a:t>を挟んで伱間をあける</a:t>
            </a:r>
            <a:endParaRPr lang="en-US" altLang="ja-JP" dirty="0"/>
          </a:p>
          <a:p>
            <a:pPr marL="0" indent="0">
              <a:buNone/>
            </a:pPr>
            <a:r>
              <a:rPr lang="ja-JP" altLang="en-US" dirty="0"/>
              <a:t>②</a:t>
            </a:r>
            <a:r>
              <a:rPr lang="ja-JP" altLang="en-US" u="sng" dirty="0"/>
              <a:t>固定した状態</a:t>
            </a:r>
            <a:r>
              <a:rPr lang="ja-JP" altLang="en-US" dirty="0"/>
              <a:t>で蝶番を取り付ける</a:t>
            </a:r>
            <a:endParaRPr lang="en-US" altLang="ja-JP" dirty="0"/>
          </a:p>
          <a:p>
            <a:pPr marL="0" indent="0">
              <a:buNone/>
            </a:pPr>
            <a:endParaRPr kumimoji="1" lang="en-US" altLang="ja-JP" dirty="0"/>
          </a:p>
          <a:p>
            <a:pPr marL="0" indent="0">
              <a:buNone/>
            </a:pPr>
            <a:r>
              <a:rPr kumimoji="1" lang="ja-JP" altLang="en-US" dirty="0"/>
              <a:t>→ビス問題</a:t>
            </a:r>
          </a:p>
        </p:txBody>
      </p:sp>
      <p:pic>
        <p:nvPicPr>
          <p:cNvPr id="5" name="図 4">
            <a:extLst>
              <a:ext uri="{FF2B5EF4-FFF2-40B4-BE49-F238E27FC236}">
                <a16:creationId xmlns:a16="http://schemas.microsoft.com/office/drawing/2014/main" id="{783B310E-7543-2447-E0BD-386C399E9B65}"/>
              </a:ext>
            </a:extLst>
          </p:cNvPr>
          <p:cNvPicPr>
            <a:picLocks noChangeAspect="1"/>
          </p:cNvPicPr>
          <p:nvPr/>
        </p:nvPicPr>
        <p:blipFill>
          <a:blip r:embed="rId2"/>
          <a:stretch>
            <a:fillRect/>
          </a:stretch>
        </p:blipFill>
        <p:spPr>
          <a:xfrm>
            <a:off x="6179421" y="4844121"/>
            <a:ext cx="2817436" cy="1879489"/>
          </a:xfrm>
          <a:prstGeom prst="rect">
            <a:avLst/>
          </a:prstGeom>
        </p:spPr>
      </p:pic>
      <p:pic>
        <p:nvPicPr>
          <p:cNvPr id="7" name="図 6">
            <a:extLst>
              <a:ext uri="{FF2B5EF4-FFF2-40B4-BE49-F238E27FC236}">
                <a16:creationId xmlns:a16="http://schemas.microsoft.com/office/drawing/2014/main" id="{B64F8B28-9C70-E5FB-E4F7-FCD8CF38CFAC}"/>
              </a:ext>
            </a:extLst>
          </p:cNvPr>
          <p:cNvPicPr>
            <a:picLocks noChangeAspect="1"/>
          </p:cNvPicPr>
          <p:nvPr/>
        </p:nvPicPr>
        <p:blipFill>
          <a:blip r:embed="rId3"/>
          <a:stretch>
            <a:fillRect/>
          </a:stretch>
        </p:blipFill>
        <p:spPr>
          <a:xfrm>
            <a:off x="8724568" y="2602397"/>
            <a:ext cx="3015486" cy="2011606"/>
          </a:xfrm>
          <a:prstGeom prst="rect">
            <a:avLst/>
          </a:prstGeom>
        </p:spPr>
      </p:pic>
    </p:spTree>
    <p:extLst>
      <p:ext uri="{BB962C8B-B14F-4D97-AF65-F5344CB8AC3E}">
        <p14:creationId xmlns:p14="http://schemas.microsoft.com/office/powerpoint/2010/main" val="243714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3D1B3980-5FE2-E76C-119D-949A5B8108A6}"/>
              </a:ext>
            </a:extLst>
          </p:cNvPr>
          <p:cNvSpPr>
            <a:spLocks noGrp="1"/>
          </p:cNvSpPr>
          <p:nvPr>
            <p:ph idx="1"/>
          </p:nvPr>
        </p:nvSpPr>
        <p:spPr/>
        <p:txBody>
          <a:bodyPr/>
          <a:lstStyle/>
          <a:p>
            <a:pPr marL="0" indent="0" algn="ctr">
              <a:buNone/>
            </a:pPr>
            <a:endParaRPr kumimoji="1" lang="en-US" altLang="ja-JP" sz="4400" dirty="0"/>
          </a:p>
          <a:p>
            <a:pPr marL="0" indent="0" algn="ctr">
              <a:buNone/>
            </a:pPr>
            <a:r>
              <a:rPr kumimoji="1" lang="en-US" altLang="ja-JP" sz="9600" b="1" dirty="0"/>
              <a:t>END</a:t>
            </a:r>
            <a:endParaRPr kumimoji="1" lang="ja-JP" altLang="en-US" sz="9600" b="1" dirty="0"/>
          </a:p>
        </p:txBody>
      </p:sp>
    </p:spTree>
    <p:extLst>
      <p:ext uri="{BB962C8B-B14F-4D97-AF65-F5344CB8AC3E}">
        <p14:creationId xmlns:p14="http://schemas.microsoft.com/office/powerpoint/2010/main" val="1939231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6CA7A60-8DF8-4B78-BFE3-B372B90AB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69A5737-8D36-4BF8-AC7D-2AA2B6B633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68"/>
            <a:ext cx="3818316" cy="6900306"/>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3818316"/>
              <a:gd name="connsiteY0" fmla="*/ 0 h 6863976"/>
              <a:gd name="connsiteX1" fmla="*/ 3818316 w 3818316"/>
              <a:gd name="connsiteY1" fmla="*/ 0 h 6863976"/>
              <a:gd name="connsiteX2" fmla="*/ 2493114 w 3818316"/>
              <a:gd name="connsiteY2" fmla="*/ 6863976 h 6863976"/>
              <a:gd name="connsiteX3" fmla="*/ 0 w 3818316"/>
              <a:gd name="connsiteY3" fmla="*/ 6863976 h 6863976"/>
              <a:gd name="connsiteX4" fmla="*/ 0 w 3818316"/>
              <a:gd name="connsiteY4" fmla="*/ 0 h 6863976"/>
              <a:gd name="connsiteX0" fmla="*/ 0 w 3818316"/>
              <a:gd name="connsiteY0" fmla="*/ 0 h 6863976"/>
              <a:gd name="connsiteX1" fmla="*/ 3818316 w 3818316"/>
              <a:gd name="connsiteY1" fmla="*/ 0 h 6863976"/>
              <a:gd name="connsiteX2" fmla="*/ 2252194 w 3818316"/>
              <a:gd name="connsiteY2" fmla="*/ 6853025 h 6863976"/>
              <a:gd name="connsiteX3" fmla="*/ 0 w 3818316"/>
              <a:gd name="connsiteY3" fmla="*/ 6863976 h 6863976"/>
              <a:gd name="connsiteX4" fmla="*/ 0 w 3818316"/>
              <a:gd name="connsiteY4" fmla="*/ 0 h 6863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8316" h="6863976">
                <a:moveTo>
                  <a:pt x="0" y="0"/>
                </a:moveTo>
                <a:lnTo>
                  <a:pt x="3818316" y="0"/>
                </a:lnTo>
                <a:lnTo>
                  <a:pt x="2252194" y="6853025"/>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タイトル 1">
            <a:extLst>
              <a:ext uri="{FF2B5EF4-FFF2-40B4-BE49-F238E27FC236}">
                <a16:creationId xmlns:a16="http://schemas.microsoft.com/office/drawing/2014/main" id="{AE1CD100-F4C0-F988-0822-7FC22EE639B7}"/>
              </a:ext>
            </a:extLst>
          </p:cNvPr>
          <p:cNvSpPr>
            <a:spLocks noGrp="1"/>
          </p:cNvSpPr>
          <p:nvPr>
            <p:ph type="title"/>
          </p:nvPr>
        </p:nvSpPr>
        <p:spPr>
          <a:xfrm>
            <a:off x="711810" y="714374"/>
            <a:ext cx="2472454" cy="1857375"/>
          </a:xfrm>
        </p:spPr>
        <p:txBody>
          <a:bodyPr anchor="t">
            <a:normAutofit/>
          </a:bodyPr>
          <a:lstStyle/>
          <a:p>
            <a:r>
              <a:rPr kumimoji="1" lang="ja-JP" altLang="en-US" sz="4400" dirty="0"/>
              <a:t>目次</a:t>
            </a:r>
          </a:p>
        </p:txBody>
      </p:sp>
      <p:cxnSp>
        <p:nvCxnSpPr>
          <p:cNvPr id="13" name="Straight Connector 12">
            <a:extLst>
              <a:ext uri="{FF2B5EF4-FFF2-40B4-BE49-F238E27FC236}">
                <a16:creationId xmlns:a16="http://schemas.microsoft.com/office/drawing/2014/main" id="{72ECE8B0-6962-4F5B-830A-E8F8F9726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2759626"/>
            <a:ext cx="3484282" cy="409538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EAF673E-0279-495F-A8A9-F84D0AB5A4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5259294"/>
            <a:ext cx="4748213" cy="159571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graphicFrame>
        <p:nvGraphicFramePr>
          <p:cNvPr id="5" name="コンテンツ プレースホルダー 2">
            <a:extLst>
              <a:ext uri="{FF2B5EF4-FFF2-40B4-BE49-F238E27FC236}">
                <a16:creationId xmlns:a16="http://schemas.microsoft.com/office/drawing/2014/main" id="{859204CE-61E7-DE32-5F10-071AE521F58B}"/>
              </a:ext>
            </a:extLst>
          </p:cNvPr>
          <p:cNvGraphicFramePr>
            <a:graphicFrameLocks noGrp="1"/>
          </p:cNvGraphicFramePr>
          <p:nvPr>
            <p:ph idx="1"/>
            <p:extLst>
              <p:ext uri="{D42A27DB-BD31-4B8C-83A1-F6EECF244321}">
                <p14:modId xmlns:p14="http://schemas.microsoft.com/office/powerpoint/2010/main" val="3229831124"/>
              </p:ext>
            </p:extLst>
          </p:nvPr>
        </p:nvGraphicFramePr>
        <p:xfrm>
          <a:off x="4106586" y="788465"/>
          <a:ext cx="7424423" cy="52456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5513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8CCBBE-C0D5-8321-426D-4954BB70DF76}"/>
              </a:ext>
            </a:extLst>
          </p:cNvPr>
          <p:cNvSpPr>
            <a:spLocks noGrp="1"/>
          </p:cNvSpPr>
          <p:nvPr>
            <p:ph type="title"/>
          </p:nvPr>
        </p:nvSpPr>
        <p:spPr>
          <a:xfrm>
            <a:off x="911772" y="1023719"/>
            <a:ext cx="12877800" cy="1568120"/>
          </a:xfrm>
        </p:spPr>
        <p:txBody>
          <a:bodyPr/>
          <a:lstStyle/>
          <a:p>
            <a:r>
              <a:rPr lang="en-US" altLang="ja-JP" sz="4000" dirty="0"/>
              <a:t>1</a:t>
            </a:r>
            <a:r>
              <a:rPr lang="ja-JP" altLang="en-US" sz="4000" dirty="0"/>
              <a:t>．</a:t>
            </a:r>
            <a:r>
              <a:rPr kumimoji="1" lang="ja-JP" altLang="en-US" sz="4000" dirty="0"/>
              <a:t>取り組んだ課題について</a:t>
            </a:r>
            <a:br>
              <a:rPr lang="en-US" altLang="ja-JP" sz="4000" dirty="0"/>
            </a:br>
            <a:br>
              <a:rPr lang="ja-JP" altLang="en-US" dirty="0"/>
            </a:br>
            <a:r>
              <a:rPr lang="en-US" altLang="ja-JP" sz="2800" b="0" dirty="0"/>
              <a:t>2</a:t>
            </a:r>
            <a:r>
              <a:rPr lang="ja-JP" altLang="en-US" sz="2800" b="0" dirty="0"/>
              <a:t>泊</a:t>
            </a:r>
            <a:r>
              <a:rPr lang="en-US" altLang="ja-JP" sz="2800" b="0" dirty="0"/>
              <a:t>3</a:t>
            </a:r>
            <a:r>
              <a:rPr lang="ja-JP" altLang="en-US" sz="2800" b="0" dirty="0"/>
              <a:t>日のワークプロジェクトのコンセプト</a:t>
            </a:r>
            <a:br>
              <a:rPr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0A9C27FA-C8DA-694F-AC41-B933668CAAEC}"/>
              </a:ext>
            </a:extLst>
          </p:cNvPr>
          <p:cNvSpPr>
            <a:spLocks noGrp="1"/>
          </p:cNvSpPr>
          <p:nvPr>
            <p:ph idx="1"/>
          </p:nvPr>
        </p:nvSpPr>
        <p:spPr>
          <a:xfrm>
            <a:off x="756745" y="2476225"/>
            <a:ext cx="10029497" cy="4509979"/>
          </a:xfrm>
        </p:spPr>
        <p:txBody>
          <a:bodyPr/>
          <a:lstStyle/>
          <a:p>
            <a:pPr marL="0" indent="0">
              <a:buNone/>
            </a:pPr>
            <a:r>
              <a:rPr lang="ja-JP" altLang="en-US" dirty="0"/>
              <a:t>まちの課題をモノづくりで解決 くりふとでの課題や問題</a:t>
            </a:r>
            <a:endParaRPr lang="en-US" altLang="ja-JP" dirty="0"/>
          </a:p>
          <a:p>
            <a:pPr marL="0" indent="0">
              <a:buNone/>
            </a:pPr>
            <a:r>
              <a:rPr lang="ja-JP" altLang="en-US" dirty="0"/>
              <a:t> </a:t>
            </a:r>
            <a:endParaRPr lang="en-US" altLang="ja-JP" dirty="0"/>
          </a:p>
          <a:p>
            <a:pPr marL="0" indent="0">
              <a:buNone/>
            </a:pPr>
            <a:r>
              <a:rPr lang="ja-JP" altLang="en-US" dirty="0"/>
              <a:t>・窓やドアの虫問題 </a:t>
            </a:r>
            <a:endParaRPr lang="en-US" altLang="ja-JP" dirty="0"/>
          </a:p>
          <a:p>
            <a:pPr marL="0" indent="0">
              <a:buNone/>
            </a:pPr>
            <a:r>
              <a:rPr lang="ja-JP" altLang="en-US" dirty="0"/>
              <a:t>・椅子が滑る </a:t>
            </a:r>
            <a:endParaRPr lang="en-US" altLang="ja-JP" dirty="0"/>
          </a:p>
          <a:p>
            <a:pPr marL="0" indent="0">
              <a:buNone/>
            </a:pPr>
            <a:r>
              <a:rPr lang="ja-JP" altLang="en-US" dirty="0"/>
              <a:t>・ベビースペースがない</a:t>
            </a:r>
            <a:endParaRPr lang="en-US" altLang="ja-JP" dirty="0"/>
          </a:p>
          <a:p>
            <a:pPr marL="0" indent="0">
              <a:buNone/>
            </a:pPr>
            <a:r>
              <a:rPr lang="ja-JP" altLang="en-US" dirty="0"/>
              <a:t> ・個室スペースがない </a:t>
            </a:r>
            <a:endParaRPr lang="en-US" altLang="ja-JP" dirty="0"/>
          </a:p>
          <a:p>
            <a:pPr marL="0" indent="0">
              <a:buNone/>
            </a:pPr>
            <a:r>
              <a:rPr lang="ja-JP" altLang="en-US" dirty="0"/>
              <a:t>・荷物を入れる場所がない</a:t>
            </a:r>
          </a:p>
          <a:p>
            <a:pPr marL="0" indent="0">
              <a:buNone/>
            </a:pPr>
            <a:endParaRPr kumimoji="1" lang="ja-JP" altLang="en-US" dirty="0"/>
          </a:p>
        </p:txBody>
      </p:sp>
      <p:sp>
        <p:nvSpPr>
          <p:cNvPr id="4" name="矢印: 右 3">
            <a:extLst>
              <a:ext uri="{FF2B5EF4-FFF2-40B4-BE49-F238E27FC236}">
                <a16:creationId xmlns:a16="http://schemas.microsoft.com/office/drawing/2014/main" id="{CC7A2401-8A3D-84EB-A983-21F672CDAE40}"/>
              </a:ext>
            </a:extLst>
          </p:cNvPr>
          <p:cNvSpPr/>
          <p:nvPr/>
        </p:nvSpPr>
        <p:spPr>
          <a:xfrm>
            <a:off x="4343400" y="4547284"/>
            <a:ext cx="882869" cy="10510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テキスト ボックス 5">
            <a:extLst>
              <a:ext uri="{FF2B5EF4-FFF2-40B4-BE49-F238E27FC236}">
                <a16:creationId xmlns:a16="http://schemas.microsoft.com/office/drawing/2014/main" id="{892B6280-8337-7D95-8377-166B4EDEF3C8}"/>
              </a:ext>
            </a:extLst>
          </p:cNvPr>
          <p:cNvSpPr txBox="1"/>
          <p:nvPr/>
        </p:nvSpPr>
        <p:spPr>
          <a:xfrm>
            <a:off x="5226269" y="3429000"/>
            <a:ext cx="6335110" cy="646331"/>
          </a:xfrm>
          <a:prstGeom prst="rect">
            <a:avLst/>
          </a:prstGeom>
          <a:noFill/>
        </p:spPr>
        <p:txBody>
          <a:bodyPr wrap="square" rtlCol="0">
            <a:spAutoFit/>
          </a:bodyPr>
          <a:lstStyle/>
          <a:p>
            <a:r>
              <a:rPr kumimoji="1" lang="ja-JP" altLang="en-US" b="1" dirty="0"/>
              <a:t>アイディアスケッチ</a:t>
            </a:r>
            <a:endParaRPr kumimoji="1" lang="en-US" altLang="ja-JP" b="1" dirty="0"/>
          </a:p>
          <a:p>
            <a:r>
              <a:rPr lang="en-US" altLang="ja-JP" dirty="0"/>
              <a:t>1</a:t>
            </a:r>
            <a:r>
              <a:rPr lang="ja-JP" altLang="en-US" dirty="0"/>
              <a:t>回目　　　　　　　　　　　　</a:t>
            </a:r>
            <a:r>
              <a:rPr lang="en-US" altLang="ja-JP" dirty="0"/>
              <a:t>2</a:t>
            </a:r>
            <a:r>
              <a:rPr lang="ja-JP" altLang="en-US" dirty="0"/>
              <a:t>回目</a:t>
            </a:r>
            <a:endParaRPr kumimoji="1" lang="ja-JP" altLang="en-US" dirty="0"/>
          </a:p>
        </p:txBody>
      </p:sp>
      <p:pic>
        <p:nvPicPr>
          <p:cNvPr id="8" name="図 7">
            <a:extLst>
              <a:ext uri="{FF2B5EF4-FFF2-40B4-BE49-F238E27FC236}">
                <a16:creationId xmlns:a16="http://schemas.microsoft.com/office/drawing/2014/main" id="{440CD365-E7B3-B658-EDB3-57A4A4468C1F}"/>
              </a:ext>
            </a:extLst>
          </p:cNvPr>
          <p:cNvPicPr>
            <a:picLocks noChangeAspect="1"/>
          </p:cNvPicPr>
          <p:nvPr/>
        </p:nvPicPr>
        <p:blipFill>
          <a:blip r:embed="rId2"/>
          <a:stretch>
            <a:fillRect/>
          </a:stretch>
        </p:blipFill>
        <p:spPr>
          <a:xfrm>
            <a:off x="8397102" y="208971"/>
            <a:ext cx="3398713" cy="2267254"/>
          </a:xfrm>
          <a:prstGeom prst="rect">
            <a:avLst/>
          </a:prstGeom>
        </p:spPr>
      </p:pic>
      <p:pic>
        <p:nvPicPr>
          <p:cNvPr id="10" name="図 9">
            <a:extLst>
              <a:ext uri="{FF2B5EF4-FFF2-40B4-BE49-F238E27FC236}">
                <a16:creationId xmlns:a16="http://schemas.microsoft.com/office/drawing/2014/main" id="{7AD594E1-9ACA-4BF9-2F94-07F6D7FF1A34}"/>
              </a:ext>
            </a:extLst>
          </p:cNvPr>
          <p:cNvPicPr>
            <a:picLocks noChangeAspect="1"/>
          </p:cNvPicPr>
          <p:nvPr/>
        </p:nvPicPr>
        <p:blipFill>
          <a:blip r:embed="rId3"/>
          <a:stretch>
            <a:fillRect/>
          </a:stretch>
        </p:blipFill>
        <p:spPr>
          <a:xfrm>
            <a:off x="5297216" y="4256690"/>
            <a:ext cx="3170833" cy="2165244"/>
          </a:xfrm>
          <a:prstGeom prst="rect">
            <a:avLst/>
          </a:prstGeom>
        </p:spPr>
      </p:pic>
      <p:pic>
        <p:nvPicPr>
          <p:cNvPr id="12" name="図 11">
            <a:extLst>
              <a:ext uri="{FF2B5EF4-FFF2-40B4-BE49-F238E27FC236}">
                <a16:creationId xmlns:a16="http://schemas.microsoft.com/office/drawing/2014/main" id="{84FE1C60-B1D7-1F5F-B046-DE490B10BBBE}"/>
              </a:ext>
            </a:extLst>
          </p:cNvPr>
          <p:cNvPicPr>
            <a:picLocks noChangeAspect="1"/>
          </p:cNvPicPr>
          <p:nvPr/>
        </p:nvPicPr>
        <p:blipFill>
          <a:blip r:embed="rId4"/>
          <a:stretch>
            <a:fillRect/>
          </a:stretch>
        </p:blipFill>
        <p:spPr>
          <a:xfrm>
            <a:off x="8705197" y="4256690"/>
            <a:ext cx="3171222" cy="2115496"/>
          </a:xfrm>
          <a:prstGeom prst="rect">
            <a:avLst/>
          </a:prstGeom>
        </p:spPr>
      </p:pic>
    </p:spTree>
    <p:extLst>
      <p:ext uri="{BB962C8B-B14F-4D97-AF65-F5344CB8AC3E}">
        <p14:creationId xmlns:p14="http://schemas.microsoft.com/office/powerpoint/2010/main" val="1963584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6309531-94CD-4CF6-AACE-80EC085E0F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a:extLst>
              <a:ext uri="{FF2B5EF4-FFF2-40B4-BE49-F238E27FC236}">
                <a16:creationId xmlns:a16="http://schemas.microsoft.com/office/drawing/2014/main" id="{DD4D3CDF-1AB0-7F69-C3F0-0751B43AD9C9}"/>
              </a:ext>
            </a:extLst>
          </p:cNvPr>
          <p:cNvSpPr>
            <a:spLocks noGrp="1"/>
          </p:cNvSpPr>
          <p:nvPr>
            <p:ph type="title"/>
          </p:nvPr>
        </p:nvSpPr>
        <p:spPr>
          <a:xfrm>
            <a:off x="5146159" y="685800"/>
            <a:ext cx="6238688" cy="1382233"/>
          </a:xfrm>
        </p:spPr>
        <p:txBody>
          <a:bodyPr>
            <a:normAutofit/>
          </a:bodyPr>
          <a:lstStyle/>
          <a:p>
            <a:pPr>
              <a:lnSpc>
                <a:spcPct val="95000"/>
              </a:lnSpc>
            </a:pPr>
            <a:r>
              <a:rPr lang="ja-JP" altLang="en-US" sz="3700"/>
              <a:t>２．現状</a:t>
            </a:r>
            <a:br>
              <a:rPr lang="ja-JP" altLang="en-US" sz="3700"/>
            </a:br>
            <a:endParaRPr kumimoji="1" lang="ja-JP" altLang="en-US" sz="3700"/>
          </a:p>
        </p:txBody>
      </p:sp>
      <p:pic>
        <p:nvPicPr>
          <p:cNvPr id="7" name="図 6">
            <a:extLst>
              <a:ext uri="{FF2B5EF4-FFF2-40B4-BE49-F238E27FC236}">
                <a16:creationId xmlns:a16="http://schemas.microsoft.com/office/drawing/2014/main" id="{DC29E491-E6D4-304F-2994-FA08A67A98D2}"/>
              </a:ext>
            </a:extLst>
          </p:cNvPr>
          <p:cNvPicPr>
            <a:picLocks noChangeAspect="1"/>
          </p:cNvPicPr>
          <p:nvPr/>
        </p:nvPicPr>
        <p:blipFill rotWithShape="1">
          <a:blip r:embed="rId2"/>
          <a:srcRect r="3673" b="1"/>
          <a:stretch/>
        </p:blipFill>
        <p:spPr>
          <a:xfrm>
            <a:off x="20" y="-7444"/>
            <a:ext cx="4966427" cy="6874330"/>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コンテンツ プレースホルダー 2">
            <a:extLst>
              <a:ext uri="{FF2B5EF4-FFF2-40B4-BE49-F238E27FC236}">
                <a16:creationId xmlns:a16="http://schemas.microsoft.com/office/drawing/2014/main" id="{88FBAE3B-5398-DD45-27E2-B7F7C925FFCC}"/>
              </a:ext>
            </a:extLst>
          </p:cNvPr>
          <p:cNvSpPr>
            <a:spLocks noGrp="1"/>
          </p:cNvSpPr>
          <p:nvPr>
            <p:ph idx="1"/>
          </p:nvPr>
        </p:nvSpPr>
        <p:spPr>
          <a:xfrm>
            <a:off x="5146158" y="2301949"/>
            <a:ext cx="6238687" cy="4022650"/>
          </a:xfrm>
        </p:spPr>
        <p:txBody>
          <a:bodyPr>
            <a:normAutofit/>
          </a:bodyPr>
          <a:lstStyle/>
          <a:p>
            <a:pPr marL="0" indent="0">
              <a:lnSpc>
                <a:spcPct val="90000"/>
              </a:lnSpc>
              <a:buNone/>
            </a:pPr>
            <a:r>
              <a:rPr lang="ja-JP" altLang="en-US" sz="2200" b="1"/>
              <a:t>キッズスペースが欲しい </a:t>
            </a:r>
            <a:endParaRPr lang="en-US" altLang="ja-JP" sz="2200" b="1"/>
          </a:p>
          <a:p>
            <a:pPr marL="0" indent="0">
              <a:lnSpc>
                <a:spcPct val="90000"/>
              </a:lnSpc>
              <a:buNone/>
            </a:pPr>
            <a:endParaRPr lang="en-US" altLang="ja-JP" sz="2200" b="1"/>
          </a:p>
          <a:p>
            <a:pPr marL="0" indent="0">
              <a:lnSpc>
                <a:spcPct val="90000"/>
              </a:lnSpc>
              <a:buNone/>
            </a:pPr>
            <a:r>
              <a:rPr lang="ja-JP" altLang="en-US" sz="2200" b="1"/>
              <a:t>現状</a:t>
            </a:r>
            <a:r>
              <a:rPr lang="ja-JP" altLang="en-US" sz="2200"/>
              <a:t>：キッズスペースを常設できるような</a:t>
            </a:r>
            <a:endParaRPr lang="en-US" altLang="ja-JP" sz="2200"/>
          </a:p>
          <a:p>
            <a:pPr marL="0" indent="0">
              <a:lnSpc>
                <a:spcPct val="90000"/>
              </a:lnSpc>
              <a:buNone/>
            </a:pPr>
            <a:r>
              <a:rPr lang="ja-JP" altLang="en-US" sz="2200"/>
              <a:t>　　　　　　十分なスペースを確保できない</a:t>
            </a:r>
            <a:endParaRPr lang="en-US" altLang="ja-JP" sz="2200"/>
          </a:p>
          <a:p>
            <a:pPr marL="0" indent="0">
              <a:lnSpc>
                <a:spcPct val="90000"/>
              </a:lnSpc>
              <a:buNone/>
            </a:pPr>
            <a:r>
              <a:rPr lang="ja-JP" altLang="en-US" sz="2200"/>
              <a:t>　　　</a:t>
            </a:r>
            <a:endParaRPr lang="en-US" altLang="ja-JP" sz="2200"/>
          </a:p>
          <a:p>
            <a:pPr marL="0" indent="0">
              <a:lnSpc>
                <a:spcPct val="90000"/>
              </a:lnSpc>
              <a:buNone/>
            </a:pPr>
            <a:r>
              <a:rPr lang="ja-JP" altLang="en-US" sz="2200"/>
              <a:t>→ </a:t>
            </a:r>
            <a:r>
              <a:rPr lang="en-US" altLang="ja-JP" sz="2200" b="1"/>
              <a:t>3 </a:t>
            </a:r>
            <a:r>
              <a:rPr lang="ja-JP" altLang="en-US" sz="2200" b="1"/>
              <a:t>つ折りできるキッズスペース</a:t>
            </a:r>
            <a:endParaRPr lang="en-US" altLang="ja-JP" sz="2200" b="1"/>
          </a:p>
          <a:p>
            <a:pPr marL="0" indent="0">
              <a:lnSpc>
                <a:spcPct val="90000"/>
              </a:lnSpc>
              <a:buNone/>
            </a:pPr>
            <a:endParaRPr lang="en-US" altLang="ja-JP" sz="2200" b="1"/>
          </a:p>
          <a:p>
            <a:pPr marL="0" indent="0">
              <a:lnSpc>
                <a:spcPct val="90000"/>
              </a:lnSpc>
              <a:buNone/>
            </a:pPr>
            <a:r>
              <a:rPr lang="en-US" altLang="ja-JP" sz="2200"/>
              <a:t>        </a:t>
            </a:r>
            <a:r>
              <a:rPr lang="ja-JP" altLang="en-US" sz="2200" u="sng"/>
              <a:t>必要な分だけ広げて、収納時は小さくまとまる仕様</a:t>
            </a:r>
            <a:endParaRPr lang="en-US" altLang="ja-JP" sz="2200" u="sng"/>
          </a:p>
          <a:p>
            <a:pPr marL="0" indent="0">
              <a:lnSpc>
                <a:spcPct val="90000"/>
              </a:lnSpc>
              <a:buNone/>
            </a:pPr>
            <a:endParaRPr lang="en-US" altLang="ja-JP" sz="2200"/>
          </a:p>
          <a:p>
            <a:pPr marL="0" indent="0">
              <a:lnSpc>
                <a:spcPct val="90000"/>
              </a:lnSpc>
              <a:buNone/>
            </a:pPr>
            <a:endParaRPr kumimoji="1" lang="ja-JP" altLang="en-US" sz="2200"/>
          </a:p>
        </p:txBody>
      </p:sp>
      <p:cxnSp>
        <p:nvCxnSpPr>
          <p:cNvPr id="14" name="Straight Connector 13">
            <a:extLst>
              <a:ext uri="{FF2B5EF4-FFF2-40B4-BE49-F238E27FC236}">
                <a16:creationId xmlns:a16="http://schemas.microsoft.com/office/drawing/2014/main" id="{F75BF611-D2A5-4454-8C47-95B0BC4228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97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18BE93-8739-929F-754F-E23C0ACD78BE}"/>
              </a:ext>
            </a:extLst>
          </p:cNvPr>
          <p:cNvSpPr>
            <a:spLocks noGrp="1"/>
          </p:cNvSpPr>
          <p:nvPr>
            <p:ph type="title"/>
          </p:nvPr>
        </p:nvSpPr>
        <p:spPr>
          <a:xfrm>
            <a:off x="1058918" y="145949"/>
            <a:ext cx="9906000" cy="1382156"/>
          </a:xfrm>
        </p:spPr>
        <p:txBody>
          <a:bodyPr/>
          <a:lstStyle/>
          <a:p>
            <a:r>
              <a:rPr kumimoji="1" lang="en-US" altLang="ja-JP" sz="4000" dirty="0"/>
              <a:t>3.</a:t>
            </a:r>
            <a:r>
              <a:rPr kumimoji="1" lang="ja-JP" altLang="en-US" sz="4000" dirty="0"/>
              <a:t>製作過程</a:t>
            </a:r>
          </a:p>
        </p:txBody>
      </p:sp>
      <p:sp>
        <p:nvSpPr>
          <p:cNvPr id="3" name="コンテンツ プレースホルダー 2">
            <a:extLst>
              <a:ext uri="{FF2B5EF4-FFF2-40B4-BE49-F238E27FC236}">
                <a16:creationId xmlns:a16="http://schemas.microsoft.com/office/drawing/2014/main" id="{350727B6-387F-64FD-7745-131BB4A3657A}"/>
              </a:ext>
            </a:extLst>
          </p:cNvPr>
          <p:cNvSpPr>
            <a:spLocks noGrp="1"/>
          </p:cNvSpPr>
          <p:nvPr>
            <p:ph idx="1"/>
          </p:nvPr>
        </p:nvSpPr>
        <p:spPr>
          <a:xfrm>
            <a:off x="771196" y="1341106"/>
            <a:ext cx="10964917" cy="4024424"/>
          </a:xfrm>
        </p:spPr>
        <p:txBody>
          <a:bodyPr/>
          <a:lstStyle/>
          <a:p>
            <a:pPr marL="0" indent="0">
              <a:buNone/>
            </a:pPr>
            <a:r>
              <a:rPr kumimoji="1" lang="ja-JP" altLang="en-US" sz="2400" dirty="0"/>
              <a:t>くりふと内設置に向けてプロトタイプを作るためにイメージづくりを検討</a:t>
            </a:r>
            <a:endParaRPr kumimoji="1" lang="en-US" altLang="ja-JP" sz="2400" dirty="0"/>
          </a:p>
        </p:txBody>
      </p:sp>
      <p:pic>
        <p:nvPicPr>
          <p:cNvPr id="5" name="図 4">
            <a:extLst>
              <a:ext uri="{FF2B5EF4-FFF2-40B4-BE49-F238E27FC236}">
                <a16:creationId xmlns:a16="http://schemas.microsoft.com/office/drawing/2014/main" id="{7565A1CF-9823-2DD3-D21B-7317300A2EA4}"/>
              </a:ext>
            </a:extLst>
          </p:cNvPr>
          <p:cNvPicPr>
            <a:picLocks noChangeAspect="1"/>
          </p:cNvPicPr>
          <p:nvPr/>
        </p:nvPicPr>
        <p:blipFill>
          <a:blip r:embed="rId2"/>
          <a:stretch>
            <a:fillRect/>
          </a:stretch>
        </p:blipFill>
        <p:spPr>
          <a:xfrm>
            <a:off x="652783" y="2511972"/>
            <a:ext cx="5359135" cy="3575035"/>
          </a:xfrm>
          <a:prstGeom prst="rect">
            <a:avLst/>
          </a:prstGeom>
        </p:spPr>
      </p:pic>
      <p:pic>
        <p:nvPicPr>
          <p:cNvPr id="7" name="図 6">
            <a:extLst>
              <a:ext uri="{FF2B5EF4-FFF2-40B4-BE49-F238E27FC236}">
                <a16:creationId xmlns:a16="http://schemas.microsoft.com/office/drawing/2014/main" id="{7155B8F0-DE7B-F14B-26CA-33F30BC120B2}"/>
              </a:ext>
            </a:extLst>
          </p:cNvPr>
          <p:cNvPicPr>
            <a:picLocks noChangeAspect="1"/>
          </p:cNvPicPr>
          <p:nvPr/>
        </p:nvPicPr>
        <p:blipFill>
          <a:blip r:embed="rId3"/>
          <a:stretch>
            <a:fillRect/>
          </a:stretch>
        </p:blipFill>
        <p:spPr>
          <a:xfrm>
            <a:off x="6180084" y="2488378"/>
            <a:ext cx="5438490" cy="3627972"/>
          </a:xfrm>
          <a:prstGeom prst="rect">
            <a:avLst/>
          </a:prstGeom>
        </p:spPr>
      </p:pic>
    </p:spTree>
    <p:extLst>
      <p:ext uri="{BB962C8B-B14F-4D97-AF65-F5344CB8AC3E}">
        <p14:creationId xmlns:p14="http://schemas.microsoft.com/office/powerpoint/2010/main" val="19088177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7599C8-3741-E20A-A9DC-1DB656DF6920}"/>
              </a:ext>
            </a:extLst>
          </p:cNvPr>
          <p:cNvSpPr>
            <a:spLocks noGrp="1"/>
          </p:cNvSpPr>
          <p:nvPr>
            <p:ph type="title"/>
          </p:nvPr>
        </p:nvSpPr>
        <p:spPr/>
        <p:txBody>
          <a:bodyPr/>
          <a:lstStyle/>
          <a:p>
            <a:r>
              <a:rPr kumimoji="1" lang="ja-JP" altLang="en-US" dirty="0"/>
              <a:t>アイディアスケッチ</a:t>
            </a:r>
          </a:p>
        </p:txBody>
      </p:sp>
      <p:sp>
        <p:nvSpPr>
          <p:cNvPr id="3" name="コンテンツ プレースホルダー 2">
            <a:extLst>
              <a:ext uri="{FF2B5EF4-FFF2-40B4-BE49-F238E27FC236}">
                <a16:creationId xmlns:a16="http://schemas.microsoft.com/office/drawing/2014/main" id="{708A744E-DBA9-0051-96F3-435731A15189}"/>
              </a:ext>
            </a:extLst>
          </p:cNvPr>
          <p:cNvSpPr>
            <a:spLocks noGrp="1"/>
          </p:cNvSpPr>
          <p:nvPr>
            <p:ph idx="1"/>
          </p:nvPr>
        </p:nvSpPr>
        <p:spPr>
          <a:xfrm>
            <a:off x="529458" y="1578630"/>
            <a:ext cx="11280228" cy="4024424"/>
          </a:xfrm>
        </p:spPr>
        <p:txBody>
          <a:bodyPr/>
          <a:lstStyle/>
          <a:p>
            <a:pPr marL="0" indent="0">
              <a:buNone/>
            </a:pPr>
            <a:r>
              <a:rPr kumimoji="1" lang="ja-JP" altLang="en-US" dirty="0"/>
              <a:t>キッズスペース</a:t>
            </a:r>
            <a:endParaRPr kumimoji="1" lang="en-US" altLang="ja-JP" dirty="0"/>
          </a:p>
          <a:p>
            <a:pPr marL="0" indent="0">
              <a:buNone/>
            </a:pPr>
            <a:r>
              <a:rPr kumimoji="1" lang="ja-JP" altLang="en-US" dirty="0"/>
              <a:t>くりふと内の広さや時間帯等により変化する客層を考慮し折り畳み式</a:t>
            </a:r>
            <a:endParaRPr kumimoji="1" lang="en-US" altLang="ja-JP" dirty="0"/>
          </a:p>
          <a:p>
            <a:pPr marL="0" indent="0">
              <a:buNone/>
            </a:pPr>
            <a:endParaRPr kumimoji="1" lang="en-US" altLang="ja-JP" dirty="0"/>
          </a:p>
          <a:p>
            <a:pPr marL="0" indent="0">
              <a:buNone/>
            </a:pPr>
            <a:r>
              <a:rPr kumimoji="1" lang="ja-JP" altLang="en-US" dirty="0"/>
              <a:t>段ボールでの施策の中で</a:t>
            </a:r>
            <a:r>
              <a:rPr kumimoji="1" lang="en-US" altLang="ja-JP" dirty="0">
                <a:solidFill>
                  <a:srgbClr val="FF0000"/>
                </a:solidFill>
              </a:rPr>
              <a:t>6</a:t>
            </a:r>
            <a:r>
              <a:rPr kumimoji="1" lang="ja-JP" altLang="en-US" dirty="0">
                <a:solidFill>
                  <a:srgbClr val="FF0000"/>
                </a:solidFill>
              </a:rPr>
              <a:t>角形に統一したことが功</a:t>
            </a:r>
            <a:r>
              <a:rPr kumimoji="1" lang="ja-JP" altLang="en-US" dirty="0"/>
              <a:t>を奏し、一つにまとめ重なるようにすることが可能となった</a:t>
            </a:r>
          </a:p>
        </p:txBody>
      </p:sp>
      <p:pic>
        <p:nvPicPr>
          <p:cNvPr id="5" name="図 4">
            <a:extLst>
              <a:ext uri="{FF2B5EF4-FFF2-40B4-BE49-F238E27FC236}">
                <a16:creationId xmlns:a16="http://schemas.microsoft.com/office/drawing/2014/main" id="{402136D4-2AEA-9265-0F1A-BA412B339812}"/>
              </a:ext>
            </a:extLst>
          </p:cNvPr>
          <p:cNvPicPr>
            <a:picLocks noChangeAspect="1"/>
          </p:cNvPicPr>
          <p:nvPr/>
        </p:nvPicPr>
        <p:blipFill>
          <a:blip r:embed="rId2"/>
          <a:stretch>
            <a:fillRect/>
          </a:stretch>
        </p:blipFill>
        <p:spPr>
          <a:xfrm>
            <a:off x="6452688" y="3727679"/>
            <a:ext cx="4509601" cy="3008318"/>
          </a:xfrm>
          <a:prstGeom prst="rect">
            <a:avLst/>
          </a:prstGeom>
        </p:spPr>
      </p:pic>
    </p:spTree>
    <p:extLst>
      <p:ext uri="{BB962C8B-B14F-4D97-AF65-F5344CB8AC3E}">
        <p14:creationId xmlns:p14="http://schemas.microsoft.com/office/powerpoint/2010/main" val="523372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9FBCDA-3638-9DBD-041B-E8D598FF351C}"/>
              </a:ext>
            </a:extLst>
          </p:cNvPr>
          <p:cNvSpPr>
            <a:spLocks noGrp="1"/>
          </p:cNvSpPr>
          <p:nvPr>
            <p:ph type="title"/>
          </p:nvPr>
        </p:nvSpPr>
        <p:spPr>
          <a:xfrm>
            <a:off x="1048407" y="595867"/>
            <a:ext cx="9906000" cy="1382156"/>
          </a:xfrm>
        </p:spPr>
        <p:txBody>
          <a:bodyPr/>
          <a:lstStyle/>
          <a:p>
            <a:r>
              <a:rPr kumimoji="1" lang="ja-JP" altLang="en-US" b="0" dirty="0"/>
              <a:t>①プロトタイプ製作</a:t>
            </a:r>
            <a:br>
              <a:rPr kumimoji="1" lang="en-US" altLang="ja-JP" dirty="0"/>
            </a:br>
            <a:endParaRPr kumimoji="1" lang="ja-JP" altLang="en-US" dirty="0"/>
          </a:p>
        </p:txBody>
      </p:sp>
      <p:sp>
        <p:nvSpPr>
          <p:cNvPr id="3" name="コンテンツ プレースホルダー 2">
            <a:extLst>
              <a:ext uri="{FF2B5EF4-FFF2-40B4-BE49-F238E27FC236}">
                <a16:creationId xmlns:a16="http://schemas.microsoft.com/office/drawing/2014/main" id="{1AA55829-98DC-9122-F19E-202FC2FBFF56}"/>
              </a:ext>
            </a:extLst>
          </p:cNvPr>
          <p:cNvSpPr>
            <a:spLocks noGrp="1"/>
          </p:cNvSpPr>
          <p:nvPr>
            <p:ph idx="1"/>
          </p:nvPr>
        </p:nvSpPr>
        <p:spPr>
          <a:xfrm>
            <a:off x="1237593" y="1662713"/>
            <a:ext cx="9906000" cy="4024424"/>
          </a:xfrm>
        </p:spPr>
        <p:txBody>
          <a:bodyPr/>
          <a:lstStyle/>
          <a:p>
            <a:pPr marL="0" indent="0">
              <a:buNone/>
            </a:pPr>
            <a:r>
              <a:rPr kumimoji="1" lang="ja-JP" altLang="en-US" b="1" dirty="0"/>
              <a:t>使用した材料：紙粘　</a:t>
            </a:r>
            <a:endParaRPr kumimoji="1" lang="en-US" altLang="ja-JP" b="1" dirty="0"/>
          </a:p>
          <a:p>
            <a:pPr marL="0" indent="0">
              <a:buNone/>
            </a:pPr>
            <a:r>
              <a:rPr lang="ja-JP" altLang="en-US" dirty="0"/>
              <a:t>シンプルすぎるのを避けたい</a:t>
            </a:r>
            <a:endParaRPr lang="en-US" altLang="ja-JP" dirty="0"/>
          </a:p>
          <a:p>
            <a:pPr marL="0" indent="0">
              <a:buNone/>
            </a:pPr>
            <a:r>
              <a:rPr lang="ja-JP" altLang="en-US" dirty="0"/>
              <a:t>波の形状の土台を作成 　</a:t>
            </a:r>
            <a:endParaRPr lang="en-US" altLang="ja-JP" dirty="0"/>
          </a:p>
          <a:p>
            <a:pPr marL="0" indent="0">
              <a:buNone/>
            </a:pPr>
            <a:r>
              <a:rPr lang="ja-JP" altLang="en-US" dirty="0"/>
              <a:t>　　　</a:t>
            </a:r>
            <a:endParaRPr lang="en-US" altLang="ja-JP" dirty="0"/>
          </a:p>
          <a:p>
            <a:pPr marL="0" indent="0">
              <a:buNone/>
            </a:pPr>
            <a:r>
              <a:rPr lang="ja-JP" altLang="en-US" dirty="0"/>
              <a:t>　</a:t>
            </a:r>
            <a:r>
              <a:rPr lang="ja-JP" altLang="en-US" b="1" dirty="0"/>
              <a:t>課題</a:t>
            </a:r>
            <a:r>
              <a:rPr lang="ja-JP" altLang="en-US" dirty="0"/>
              <a:t>：側面のつなぎ方に苦戦</a:t>
            </a:r>
            <a:endParaRPr lang="en-US" altLang="ja-JP" dirty="0"/>
          </a:p>
          <a:p>
            <a:pPr marL="0" indent="0" algn="ctr">
              <a:buNone/>
            </a:pPr>
            <a:r>
              <a:rPr lang="ja-JP" altLang="en-US" dirty="0"/>
              <a:t>　　・不規則な形状なので形に落とし込むのが難しい　　　　　　</a:t>
            </a:r>
            <a:endParaRPr lang="en-US" altLang="ja-JP" dirty="0"/>
          </a:p>
          <a:p>
            <a:pPr marL="0" indent="0" algn="ctr">
              <a:buNone/>
            </a:pPr>
            <a:r>
              <a:rPr lang="ja-JP" altLang="en-US" dirty="0"/>
              <a:t>・図形にしてみるのはどうか→統一感を出す</a:t>
            </a:r>
            <a:endParaRPr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a:p>
            <a:pPr marL="0" indent="0">
              <a:buNone/>
            </a:pPr>
            <a:endParaRPr kumimoji="1" lang="en-US" altLang="ja-JP" dirty="0"/>
          </a:p>
        </p:txBody>
      </p:sp>
      <p:pic>
        <p:nvPicPr>
          <p:cNvPr id="5" name="図 4">
            <a:extLst>
              <a:ext uri="{FF2B5EF4-FFF2-40B4-BE49-F238E27FC236}">
                <a16:creationId xmlns:a16="http://schemas.microsoft.com/office/drawing/2014/main" id="{7C6A2AEA-3625-BD4F-04BE-6637B455DABF}"/>
              </a:ext>
            </a:extLst>
          </p:cNvPr>
          <p:cNvPicPr>
            <a:picLocks noChangeAspect="1"/>
          </p:cNvPicPr>
          <p:nvPr/>
        </p:nvPicPr>
        <p:blipFill>
          <a:blip r:embed="rId2"/>
          <a:stretch>
            <a:fillRect/>
          </a:stretch>
        </p:blipFill>
        <p:spPr>
          <a:xfrm>
            <a:off x="7030757" y="731337"/>
            <a:ext cx="4473729" cy="2984389"/>
          </a:xfrm>
          <a:prstGeom prst="rect">
            <a:avLst/>
          </a:prstGeom>
        </p:spPr>
      </p:pic>
    </p:spTree>
    <p:extLst>
      <p:ext uri="{BB962C8B-B14F-4D97-AF65-F5344CB8AC3E}">
        <p14:creationId xmlns:p14="http://schemas.microsoft.com/office/powerpoint/2010/main" val="729054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F9521F-3800-52A0-2727-4E421FC744C8}"/>
              </a:ext>
            </a:extLst>
          </p:cNvPr>
          <p:cNvSpPr>
            <a:spLocks noGrp="1"/>
          </p:cNvSpPr>
          <p:nvPr>
            <p:ph type="title"/>
          </p:nvPr>
        </p:nvSpPr>
        <p:spPr/>
        <p:txBody>
          <a:bodyPr/>
          <a:lstStyle/>
          <a:p>
            <a:r>
              <a:rPr kumimoji="1" lang="ja-JP" altLang="en-US" dirty="0"/>
              <a:t>②プロトタイプ製作</a:t>
            </a:r>
          </a:p>
        </p:txBody>
      </p:sp>
      <p:sp>
        <p:nvSpPr>
          <p:cNvPr id="3" name="コンテンツ プレースホルダー 2">
            <a:extLst>
              <a:ext uri="{FF2B5EF4-FFF2-40B4-BE49-F238E27FC236}">
                <a16:creationId xmlns:a16="http://schemas.microsoft.com/office/drawing/2014/main" id="{F4B72198-81C0-92CC-A713-4E325DFF41E6}"/>
              </a:ext>
            </a:extLst>
          </p:cNvPr>
          <p:cNvSpPr>
            <a:spLocks noGrp="1"/>
          </p:cNvSpPr>
          <p:nvPr>
            <p:ph idx="1"/>
          </p:nvPr>
        </p:nvSpPr>
        <p:spPr>
          <a:xfrm>
            <a:off x="712075" y="1915557"/>
            <a:ext cx="11585029" cy="4024424"/>
          </a:xfrm>
        </p:spPr>
        <p:txBody>
          <a:bodyPr/>
          <a:lstStyle/>
          <a:p>
            <a:pPr marL="0" indent="0">
              <a:buNone/>
            </a:pPr>
            <a:r>
              <a:rPr kumimoji="1" lang="ja-JP" altLang="en-US" b="1" dirty="0"/>
              <a:t>使用した材料：段ボール　</a:t>
            </a:r>
            <a:endParaRPr kumimoji="1" lang="en-US" altLang="ja-JP" b="1" dirty="0"/>
          </a:p>
          <a:p>
            <a:pPr marL="0" indent="0">
              <a:buNone/>
            </a:pPr>
            <a:r>
              <a:rPr kumimoji="1" lang="en-US" altLang="ja-JP" dirty="0"/>
              <a:t>6</a:t>
            </a:r>
            <a:r>
              <a:rPr kumimoji="1" lang="ja-JP" altLang="en-US" dirty="0"/>
              <a:t>角形に統一</a:t>
            </a:r>
            <a:endParaRPr kumimoji="1" lang="en-US" altLang="ja-JP" dirty="0"/>
          </a:p>
          <a:p>
            <a:pPr marL="0" indent="0">
              <a:buNone/>
            </a:pPr>
            <a:r>
              <a:rPr kumimoji="1" lang="ja-JP" altLang="en-US" dirty="0"/>
              <a:t>・一つにまとめ重なるようにすることが可能</a:t>
            </a:r>
            <a:endParaRPr kumimoji="1" lang="en-US" altLang="ja-JP" dirty="0"/>
          </a:p>
          <a:p>
            <a:pPr marL="0" indent="0">
              <a:buNone/>
            </a:pPr>
            <a:r>
              <a:rPr kumimoji="1" lang="ja-JP" altLang="en-US" b="1" dirty="0"/>
              <a:t>畳み方を複数案検討</a:t>
            </a:r>
          </a:p>
          <a:p>
            <a:pPr marL="0" indent="0">
              <a:buNone/>
            </a:pPr>
            <a:r>
              <a:rPr kumimoji="1" lang="ja-JP" altLang="en-US" b="1" dirty="0"/>
              <a:t>・７つのパーツのうち、中心一つへ向かい折りたたむ案</a:t>
            </a:r>
          </a:p>
          <a:p>
            <a:pPr marL="0" indent="0">
              <a:buNone/>
            </a:pPr>
            <a:r>
              <a:rPr kumimoji="1" lang="ja-JP" altLang="en-US" b="1" dirty="0"/>
              <a:t>・展開図を参考に一つの線になるよう折りたたむ案</a:t>
            </a:r>
          </a:p>
          <a:p>
            <a:pPr marL="0" indent="0">
              <a:buNone/>
            </a:pPr>
            <a:endParaRPr kumimoji="1" lang="ja-JP" altLang="en-US" b="1" dirty="0"/>
          </a:p>
          <a:p>
            <a:pPr marL="0" indent="0">
              <a:buNone/>
            </a:pPr>
            <a:r>
              <a:rPr kumimoji="1" lang="ja-JP" altLang="en-US" b="1" dirty="0"/>
              <a:t>中心に折りたたむ案は厚みが出てあたってしまうため成立しなかった</a:t>
            </a:r>
          </a:p>
          <a:p>
            <a:pPr marL="0" indent="0">
              <a:buNone/>
            </a:pPr>
            <a:r>
              <a:rPr kumimoji="1" lang="ja-JP" altLang="en-US" b="1" dirty="0"/>
              <a:t>一つの線になるように折りたたむ案では表裏を交互に合わせることでコンパクトに、さらには均一に重ねることができた</a:t>
            </a:r>
          </a:p>
          <a:p>
            <a:pPr marL="0" indent="0">
              <a:buNone/>
            </a:pPr>
            <a:endParaRPr kumimoji="1" lang="ja-JP" altLang="en-US" b="1" dirty="0"/>
          </a:p>
          <a:p>
            <a:pPr marL="0" indent="0">
              <a:buNone/>
            </a:pPr>
            <a:r>
              <a:rPr kumimoji="1" lang="ja-JP" altLang="en-US" b="1" dirty="0"/>
              <a:t>サイズについて</a:t>
            </a:r>
          </a:p>
          <a:p>
            <a:pPr marL="0" indent="0">
              <a:buNone/>
            </a:pPr>
            <a:r>
              <a:rPr kumimoji="1" lang="ja-JP" altLang="en-US" b="1" dirty="0"/>
              <a:t>サイズはくりふと展示ホールでの展開を想定し、ホール内で使用されているテーブルのサイズを参考に敷いたが大きすぎたため</a:t>
            </a:r>
          </a:p>
          <a:p>
            <a:pPr marL="0" indent="0">
              <a:buNone/>
            </a:pPr>
            <a:r>
              <a:rPr kumimoji="1" lang="ja-JP" altLang="en-US" b="1" dirty="0"/>
              <a:t>同じくホール内で使用されている椅子のサイズを活用し半径</a:t>
            </a:r>
            <a:r>
              <a:rPr kumimoji="1" lang="en-US" altLang="ja-JP" b="1" dirty="0"/>
              <a:t>200㎜</a:t>
            </a:r>
            <a:r>
              <a:rPr kumimoji="1" lang="ja-JP" altLang="en-US" b="1" dirty="0"/>
              <a:t>の</a:t>
            </a:r>
            <a:r>
              <a:rPr kumimoji="1" lang="en-US" altLang="ja-JP" b="1" dirty="0"/>
              <a:t>6</a:t>
            </a:r>
            <a:r>
              <a:rPr kumimoji="1" lang="ja-JP" altLang="en-US" b="1" dirty="0"/>
              <a:t>角形で構成された</a:t>
            </a:r>
            <a:r>
              <a:rPr kumimoji="1" lang="en-US" altLang="ja-JP" b="1" dirty="0"/>
              <a:t>7</a:t>
            </a:r>
            <a:r>
              <a:rPr kumimoji="1" lang="ja-JP" altLang="en-US" b="1" dirty="0"/>
              <a:t>つの</a:t>
            </a:r>
            <a:r>
              <a:rPr kumimoji="1" lang="en-US" altLang="ja-JP" b="1" dirty="0"/>
              <a:t>6</a:t>
            </a:r>
            <a:r>
              <a:rPr kumimoji="1" lang="ja-JP" altLang="en-US" b="1" dirty="0"/>
              <a:t>角形の集合体を作成することとなった。</a:t>
            </a:r>
            <a:endParaRPr kumimoji="1" lang="en-US" altLang="ja-JP" b="1" dirty="0"/>
          </a:p>
          <a:p>
            <a:pPr marL="0" indent="0">
              <a:buNone/>
            </a:pPr>
            <a:endParaRPr kumimoji="1" lang="ja-JP" altLang="en-US" dirty="0"/>
          </a:p>
        </p:txBody>
      </p:sp>
      <p:pic>
        <p:nvPicPr>
          <p:cNvPr id="5" name="図 4">
            <a:extLst>
              <a:ext uri="{FF2B5EF4-FFF2-40B4-BE49-F238E27FC236}">
                <a16:creationId xmlns:a16="http://schemas.microsoft.com/office/drawing/2014/main" id="{5CA6FCFB-7C78-FA4D-F1CB-E1558E3067FF}"/>
              </a:ext>
            </a:extLst>
          </p:cNvPr>
          <p:cNvPicPr>
            <a:picLocks noChangeAspect="1"/>
          </p:cNvPicPr>
          <p:nvPr/>
        </p:nvPicPr>
        <p:blipFill>
          <a:blip r:embed="rId2"/>
          <a:stretch>
            <a:fillRect/>
          </a:stretch>
        </p:blipFill>
        <p:spPr>
          <a:xfrm>
            <a:off x="8832554" y="533401"/>
            <a:ext cx="3201792" cy="4270018"/>
          </a:xfrm>
          <a:prstGeom prst="rect">
            <a:avLst/>
          </a:prstGeom>
        </p:spPr>
      </p:pic>
    </p:spTree>
    <p:extLst>
      <p:ext uri="{BB962C8B-B14F-4D97-AF65-F5344CB8AC3E}">
        <p14:creationId xmlns:p14="http://schemas.microsoft.com/office/powerpoint/2010/main" val="2034779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97E7B1F-F1F0-66A5-AA1E-F6111352E5EF}"/>
              </a:ext>
            </a:extLst>
          </p:cNvPr>
          <p:cNvSpPr>
            <a:spLocks noGrp="1"/>
          </p:cNvSpPr>
          <p:nvPr>
            <p:ph idx="1"/>
          </p:nvPr>
        </p:nvSpPr>
        <p:spPr>
          <a:xfrm>
            <a:off x="1143000" y="1416788"/>
            <a:ext cx="9906000" cy="4024424"/>
          </a:xfrm>
        </p:spPr>
        <p:txBody>
          <a:bodyPr/>
          <a:lstStyle/>
          <a:p>
            <a:pPr marL="0" indent="0">
              <a:buNone/>
            </a:pPr>
            <a:r>
              <a:rPr kumimoji="1" lang="ja-JP" altLang="en-US" b="1" u="sng" dirty="0"/>
              <a:t>中心に折りたたむ案は厚みが出て</a:t>
            </a:r>
            <a:r>
              <a:rPr kumimoji="1" lang="ja-JP" altLang="en-US" b="1" dirty="0"/>
              <a:t>あたってしまうためできない</a:t>
            </a:r>
            <a:endParaRPr kumimoji="1" lang="en-US" altLang="ja-JP" b="1" dirty="0"/>
          </a:p>
          <a:p>
            <a:pPr marL="0" indent="0">
              <a:buNone/>
            </a:pPr>
            <a:endParaRPr kumimoji="1" lang="ja-JP" altLang="en-US" b="1" dirty="0"/>
          </a:p>
          <a:p>
            <a:pPr marL="0" indent="0">
              <a:buNone/>
            </a:pPr>
            <a:r>
              <a:rPr kumimoji="1" lang="ja-JP" altLang="en-US" b="1" dirty="0"/>
              <a:t>表裏を交互に合わせることでコンパクト</a:t>
            </a:r>
            <a:endParaRPr kumimoji="1" lang="en-US" altLang="ja-JP" b="1" dirty="0"/>
          </a:p>
          <a:p>
            <a:pPr marL="0" indent="0">
              <a:buNone/>
            </a:pPr>
            <a:r>
              <a:rPr kumimoji="1" lang="ja-JP" altLang="en-US" b="1" dirty="0"/>
              <a:t>→さらには均一に重ねることができた</a:t>
            </a:r>
          </a:p>
          <a:p>
            <a:pPr marL="0" indent="0">
              <a:buNone/>
            </a:pPr>
            <a:r>
              <a:rPr kumimoji="1" lang="en-US" altLang="ja-JP" b="1" dirty="0"/>
              <a:t>※</a:t>
            </a:r>
            <a:r>
              <a:rPr kumimoji="1" lang="ja-JP" altLang="en-US" b="1" dirty="0"/>
              <a:t>サイズについて</a:t>
            </a:r>
          </a:p>
          <a:p>
            <a:pPr marL="0" indent="0">
              <a:buNone/>
            </a:pPr>
            <a:r>
              <a:rPr kumimoji="1" lang="ja-JP" altLang="en-US" b="1" dirty="0"/>
              <a:t>サイズはくりふと展示ホールでの展開を想定</a:t>
            </a:r>
            <a:endParaRPr kumimoji="1" lang="en-US" altLang="ja-JP" b="1" dirty="0"/>
          </a:p>
          <a:p>
            <a:pPr marL="0" indent="0">
              <a:buNone/>
            </a:pPr>
            <a:r>
              <a:rPr kumimoji="1" lang="ja-JP" altLang="en-US" b="1" dirty="0"/>
              <a:t>ホール内で使用されているテーブルのサイズを参考に敷いたが大きすぎたため</a:t>
            </a:r>
          </a:p>
          <a:p>
            <a:pPr marL="0" indent="0">
              <a:buNone/>
            </a:pPr>
            <a:r>
              <a:rPr kumimoji="1" lang="ja-JP" altLang="en-US" b="1" dirty="0"/>
              <a:t>同じくホール内で使用されている椅子のサイズを活用し</a:t>
            </a:r>
            <a:r>
              <a:rPr kumimoji="1" lang="ja-JP" altLang="en-US" b="1" dirty="0">
                <a:solidFill>
                  <a:srgbClr val="FF0000"/>
                </a:solidFill>
              </a:rPr>
              <a:t>半径</a:t>
            </a:r>
            <a:r>
              <a:rPr kumimoji="1" lang="en-US" altLang="ja-JP" b="1" dirty="0">
                <a:solidFill>
                  <a:srgbClr val="FF0000"/>
                </a:solidFill>
              </a:rPr>
              <a:t>200㎜</a:t>
            </a:r>
            <a:r>
              <a:rPr kumimoji="1" lang="ja-JP" altLang="en-US" b="1" dirty="0">
                <a:solidFill>
                  <a:srgbClr val="FF0000"/>
                </a:solidFill>
              </a:rPr>
              <a:t>の</a:t>
            </a:r>
            <a:r>
              <a:rPr kumimoji="1" lang="en-US" altLang="ja-JP" b="1" dirty="0">
                <a:solidFill>
                  <a:srgbClr val="FF0000"/>
                </a:solidFill>
              </a:rPr>
              <a:t>6</a:t>
            </a:r>
            <a:r>
              <a:rPr kumimoji="1" lang="ja-JP" altLang="en-US" b="1" dirty="0">
                <a:solidFill>
                  <a:srgbClr val="FF0000"/>
                </a:solidFill>
              </a:rPr>
              <a:t>角形</a:t>
            </a:r>
            <a:r>
              <a:rPr kumimoji="1" lang="ja-JP" altLang="en-US" b="1" dirty="0"/>
              <a:t>で構成された</a:t>
            </a:r>
            <a:r>
              <a:rPr kumimoji="1" lang="en-US" altLang="ja-JP" b="1" dirty="0">
                <a:solidFill>
                  <a:srgbClr val="FF0000"/>
                </a:solidFill>
              </a:rPr>
              <a:t>7</a:t>
            </a:r>
            <a:r>
              <a:rPr kumimoji="1" lang="ja-JP" altLang="en-US" b="1" dirty="0">
                <a:solidFill>
                  <a:srgbClr val="FF0000"/>
                </a:solidFill>
              </a:rPr>
              <a:t>つ</a:t>
            </a:r>
            <a:r>
              <a:rPr kumimoji="1" lang="ja-JP" altLang="en-US" b="1" dirty="0"/>
              <a:t>の</a:t>
            </a:r>
            <a:r>
              <a:rPr kumimoji="1" lang="en-US" altLang="ja-JP" b="1" dirty="0">
                <a:solidFill>
                  <a:srgbClr val="FF0000"/>
                </a:solidFill>
              </a:rPr>
              <a:t>6</a:t>
            </a:r>
            <a:r>
              <a:rPr kumimoji="1" lang="ja-JP" altLang="en-US" b="1" dirty="0">
                <a:solidFill>
                  <a:srgbClr val="FF0000"/>
                </a:solidFill>
              </a:rPr>
              <a:t>角形の集合体</a:t>
            </a:r>
            <a:r>
              <a:rPr kumimoji="1" lang="ja-JP" altLang="en-US" b="1" dirty="0"/>
              <a:t>を作成することとなった。</a:t>
            </a:r>
            <a:endParaRPr kumimoji="1" lang="en-US" altLang="ja-JP" b="1" dirty="0"/>
          </a:p>
          <a:p>
            <a:pPr marL="0" indent="0">
              <a:buNone/>
            </a:pPr>
            <a:endParaRPr kumimoji="1" lang="ja-JP" altLang="en-US" dirty="0"/>
          </a:p>
        </p:txBody>
      </p:sp>
    </p:spTree>
    <p:extLst>
      <p:ext uri="{BB962C8B-B14F-4D97-AF65-F5344CB8AC3E}">
        <p14:creationId xmlns:p14="http://schemas.microsoft.com/office/powerpoint/2010/main" val="3761379548"/>
      </p:ext>
    </p:extLst>
  </p:cSld>
  <p:clrMapOvr>
    <a:masterClrMapping/>
  </p:clrMapOvr>
</p:sld>
</file>

<file path=ppt/theme/theme1.xml><?xml version="1.0" encoding="utf-8"?>
<a:theme xmlns:a="http://schemas.openxmlformats.org/drawingml/2006/main" name="AngleLinesVTI">
  <a:themeElements>
    <a:clrScheme name="AnalogousFromRegularSeed_2SEEDS">
      <a:dk1>
        <a:srgbClr val="000000"/>
      </a:dk1>
      <a:lt1>
        <a:srgbClr val="FFFFFF"/>
      </a:lt1>
      <a:dk2>
        <a:srgbClr val="1B2F2E"/>
      </a:dk2>
      <a:lt2>
        <a:srgbClr val="F3F1F0"/>
      </a:lt2>
      <a:accent1>
        <a:srgbClr val="3B9EB1"/>
      </a:accent1>
      <a:accent2>
        <a:srgbClr val="46B196"/>
      </a:accent2>
      <a:accent3>
        <a:srgbClr val="4D7EC3"/>
      </a:accent3>
      <a:accent4>
        <a:srgbClr val="B13B3E"/>
      </a:accent4>
      <a:accent5>
        <a:srgbClr val="C37B4D"/>
      </a:accent5>
      <a:accent6>
        <a:srgbClr val="B19A3B"/>
      </a:accent6>
      <a:hlink>
        <a:srgbClr val="C05944"/>
      </a:hlink>
      <a:folHlink>
        <a:srgbClr val="7F7F7F"/>
      </a:folHlink>
    </a:clrScheme>
    <a:fontScheme name="Walbaum Light Univers Light">
      <a:majorFont>
        <a:latin typeface="Yu Gothic Medium"/>
        <a:ea typeface=""/>
        <a:cs typeface=""/>
      </a:majorFont>
      <a:minorFont>
        <a:latin typeface="Yu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122</TotalTime>
  <Words>590</Words>
  <Application>Microsoft Office PowerPoint</Application>
  <PresentationFormat>ワイド画面</PresentationFormat>
  <Paragraphs>81</Paragraphs>
  <Slides>13</Slides>
  <Notes>0</Notes>
  <HiddenSlides>0</HiddenSlides>
  <MMClips>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13</vt:i4>
      </vt:variant>
    </vt:vector>
  </HeadingPairs>
  <TitlesOfParts>
    <vt:vector size="17" baseType="lpstr">
      <vt:lpstr>Yu Gothic</vt:lpstr>
      <vt:lpstr>Yu Gothic Medium</vt:lpstr>
      <vt:lpstr>Arial</vt:lpstr>
      <vt:lpstr>AngleLinesVTI</vt:lpstr>
      <vt:lpstr>2泊3日サマーチャレンジ ～in 栗山～ </vt:lpstr>
      <vt:lpstr>目次</vt:lpstr>
      <vt:lpstr>1．取り組んだ課題について  2泊3日のワークプロジェクトのコンセプト </vt:lpstr>
      <vt:lpstr>２．現状 </vt:lpstr>
      <vt:lpstr>3.製作過程</vt:lpstr>
      <vt:lpstr>アイディアスケッチ</vt:lpstr>
      <vt:lpstr>①プロトタイプ製作 </vt:lpstr>
      <vt:lpstr>②プロトタイプ製作</vt:lpstr>
      <vt:lpstr>PowerPoint プレゼンテーション</vt:lpstr>
      <vt:lpstr>②モックアップ </vt:lpstr>
      <vt:lpstr> </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栗山町～ </dc:title>
  <dc:creator>202101987</dc:creator>
  <cp:lastModifiedBy>202101987</cp:lastModifiedBy>
  <cp:revision>1</cp:revision>
  <dcterms:created xsi:type="dcterms:W3CDTF">2023-07-09T02:51:03Z</dcterms:created>
  <dcterms:modified xsi:type="dcterms:W3CDTF">2023-07-09T04:53:09Z</dcterms:modified>
</cp:coreProperties>
</file>